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1"/>
  </p:notesMasterIdLst>
  <p:sldIdLst>
    <p:sldId id="320" r:id="rId5"/>
    <p:sldId id="321" r:id="rId6"/>
    <p:sldId id="363" r:id="rId7"/>
    <p:sldId id="366" r:id="rId8"/>
    <p:sldId id="408" r:id="rId9"/>
    <p:sldId id="407" r:id="rId10"/>
    <p:sldId id="389" r:id="rId11"/>
    <p:sldId id="329" r:id="rId12"/>
    <p:sldId id="368" r:id="rId13"/>
    <p:sldId id="330" r:id="rId14"/>
    <p:sldId id="410" r:id="rId15"/>
    <p:sldId id="411" r:id="rId16"/>
    <p:sldId id="332" r:id="rId17"/>
    <p:sldId id="334" r:id="rId18"/>
    <p:sldId id="412" r:id="rId19"/>
    <p:sldId id="392" r:id="rId20"/>
    <p:sldId id="394" r:id="rId21"/>
    <p:sldId id="413" r:id="rId22"/>
    <p:sldId id="336" r:id="rId23"/>
    <p:sldId id="395" r:id="rId24"/>
    <p:sldId id="396" r:id="rId25"/>
    <p:sldId id="338" r:id="rId26"/>
    <p:sldId id="371" r:id="rId27"/>
    <p:sldId id="397" r:id="rId28"/>
    <p:sldId id="340" r:id="rId29"/>
    <p:sldId id="398" r:id="rId30"/>
    <p:sldId id="341" r:id="rId31"/>
    <p:sldId id="414" r:id="rId32"/>
    <p:sldId id="342" r:id="rId33"/>
    <p:sldId id="415" r:id="rId34"/>
    <p:sldId id="343" r:id="rId35"/>
    <p:sldId id="344" r:id="rId36"/>
    <p:sldId id="345" r:id="rId37"/>
    <p:sldId id="346" r:id="rId38"/>
    <p:sldId id="347" r:id="rId39"/>
    <p:sldId id="349" r:id="rId40"/>
    <p:sldId id="416" r:id="rId41"/>
    <p:sldId id="350" r:id="rId42"/>
    <p:sldId id="351" r:id="rId43"/>
    <p:sldId id="353" r:id="rId44"/>
    <p:sldId id="381" r:id="rId45"/>
    <p:sldId id="355" r:id="rId46"/>
    <p:sldId id="356" r:id="rId47"/>
    <p:sldId id="417" r:id="rId48"/>
    <p:sldId id="357" r:id="rId49"/>
    <p:sldId id="358" r:id="rId50"/>
    <p:sldId id="418" r:id="rId51"/>
    <p:sldId id="419" r:id="rId52"/>
    <p:sldId id="420" r:id="rId53"/>
    <p:sldId id="421" r:id="rId54"/>
    <p:sldId id="406" r:id="rId55"/>
    <p:sldId id="360" r:id="rId56"/>
    <p:sldId id="423" r:id="rId57"/>
    <p:sldId id="424" r:id="rId58"/>
    <p:sldId id="383" r:id="rId59"/>
    <p:sldId id="384" r:id="rId6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0" userDrawn="1">
          <p15:clr>
            <a:srgbClr val="A4A3A4"/>
          </p15:clr>
        </p15:guide>
        <p15:guide id="2" orient="horz" pos="1979" userDrawn="1">
          <p15:clr>
            <a:srgbClr val="A4A3A4"/>
          </p15:clr>
        </p15:guide>
        <p15:guide id="3" orient="horz" pos="482" userDrawn="1">
          <p15:clr>
            <a:srgbClr val="A4A3A4"/>
          </p15:clr>
        </p15:guide>
        <p15:guide id="5" pos="3840">
          <p15:clr>
            <a:srgbClr val="A4A3A4"/>
          </p15:clr>
        </p15:guide>
        <p15:guide id="6" orient="horz" pos="2304" userDrawn="1">
          <p15:clr>
            <a:srgbClr val="A4A3A4"/>
          </p15:clr>
        </p15:guide>
        <p15:guide id="8" orient="horz" pos="4020" userDrawn="1">
          <p15:clr>
            <a:srgbClr val="A4A3A4"/>
          </p15:clr>
        </p15:guide>
        <p15:guide id="9" orient="horz" pos="250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ана Янбарисова" initials="ДЯ" lastIdx="1" clrIdx="0">
    <p:extLst>
      <p:ext uri="{19B8F6BF-5375-455C-9EA6-DF929625EA0E}">
        <p15:presenceInfo xmlns:p15="http://schemas.microsoft.com/office/powerpoint/2012/main" userId="d4ea64568b7ef1f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ED47"/>
    <a:srgbClr val="F22C81"/>
    <a:srgbClr val="4020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04" autoAdjust="0"/>
    <p:restoredTop sz="96357" autoAdjust="0"/>
  </p:normalViewPr>
  <p:slideViewPr>
    <p:cSldViewPr>
      <p:cViewPr varScale="1">
        <p:scale>
          <a:sx n="76" d="100"/>
          <a:sy n="76" d="100"/>
        </p:scale>
        <p:origin x="436" y="76"/>
      </p:cViewPr>
      <p:guideLst>
        <p:guide orient="horz" pos="280"/>
        <p:guide orient="horz" pos="1979"/>
        <p:guide orient="horz" pos="482"/>
        <p:guide pos="3840"/>
        <p:guide orient="horz" pos="2304"/>
        <p:guide orient="horz" pos="4020"/>
        <p:guide orient="horz" pos="25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busenko, Anastasia" userId="370fc830-aa3d-4503-8e22-0a8b385d72a6" providerId="ADAL" clId="{783005F0-A00B-461D-A929-E330DC414872}"/>
    <pc:docChg chg="undo custSel addSld delSld">
      <pc:chgData name="Babusenko, Anastasia" userId="370fc830-aa3d-4503-8e22-0a8b385d72a6" providerId="ADAL" clId="{783005F0-A00B-461D-A929-E330DC414872}" dt="2025-06-18T15:25:31.442" v="3" actId="47"/>
      <pc:docMkLst>
        <pc:docMk/>
      </pc:docMkLst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566100121" sldId="320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418671139" sldId="321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037589469" sldId="329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228717524" sldId="330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34578673" sldId="332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930189887" sldId="334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278786774" sldId="336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96965852" sldId="338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51710261" sldId="340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795097127" sldId="341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242494963" sldId="342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447223511" sldId="343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4206948380" sldId="344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540158349" sldId="345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021577801" sldId="346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747081685" sldId="347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909788856" sldId="349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344513416" sldId="350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731282480" sldId="351"/>
        </pc:sldMkLst>
      </pc:sldChg>
      <pc:sldChg chg="add del">
        <pc:chgData name="Babusenko, Anastasia" userId="370fc830-aa3d-4503-8e22-0a8b385d72a6" providerId="ADAL" clId="{783005F0-A00B-461D-A929-E330DC414872}" dt="2025-06-18T15:25:30.876" v="2" actId="47"/>
        <pc:sldMkLst>
          <pc:docMk/>
          <pc:sldMk cId="2648692922" sldId="353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85433088" sldId="363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127215070" sldId="366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901580601" sldId="368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249131859" sldId="371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584797340" sldId="389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645474431" sldId="392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910905932" sldId="394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791623141" sldId="395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153411527" sldId="396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240597495" sldId="397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67493226" sldId="398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427741569" sldId="407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4021206602" sldId="408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383204396" sldId="410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2732211119" sldId="411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4113283554" sldId="412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4275012500" sldId="413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518307130" sldId="414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1151214205" sldId="415"/>
        </pc:sldMkLst>
      </pc:sldChg>
      <pc:sldChg chg="add del">
        <pc:chgData name="Babusenko, Anastasia" userId="370fc830-aa3d-4503-8e22-0a8b385d72a6" providerId="ADAL" clId="{783005F0-A00B-461D-A929-E330DC414872}" dt="2025-06-18T15:25:31.442" v="3" actId="47"/>
        <pc:sldMkLst>
          <pc:docMk/>
          <pc:sldMk cId="3079458759" sldId="416"/>
        </pc:sldMkLst>
      </pc:sldChg>
    </pc:docChg>
  </pc:docChgLst>
  <pc:docChgLst>
    <pc:chgData name="Babusenko, Anastasia" userId="370fc830-aa3d-4503-8e22-0a8b385d72a6" providerId="ADAL" clId="{E73AEBA0-885D-4827-BFD5-7E97DB9541E9}"/>
    <pc:docChg chg="custSel modSld">
      <pc:chgData name="Babusenko, Anastasia" userId="370fc830-aa3d-4503-8e22-0a8b385d72a6" providerId="ADAL" clId="{E73AEBA0-885D-4827-BFD5-7E97DB9541E9}" dt="2025-05-22T09:04:08.983" v="1182" actId="13926"/>
      <pc:docMkLst>
        <pc:docMk/>
      </pc:docMkLst>
      <pc:sldChg chg="modSp mod">
        <pc:chgData name="Babusenko, Anastasia" userId="370fc830-aa3d-4503-8e22-0a8b385d72a6" providerId="ADAL" clId="{E73AEBA0-885D-4827-BFD5-7E97DB9541E9}" dt="2025-05-22T08:50:10.905" v="352" actId="207"/>
        <pc:sldMkLst>
          <pc:docMk/>
          <pc:sldMk cId="795097127" sldId="341"/>
        </pc:sldMkLst>
        <pc:spChg chg="mod">
          <ac:chgData name="Babusenko, Anastasia" userId="370fc830-aa3d-4503-8e22-0a8b385d72a6" providerId="ADAL" clId="{E73AEBA0-885D-4827-BFD5-7E97DB9541E9}" dt="2025-05-22T08:50:10.905" v="352" actId="207"/>
          <ac:spMkLst>
            <pc:docMk/>
            <pc:sldMk cId="795097127" sldId="341"/>
            <ac:spMk id="31" creationId="{1FF67EB4-0A16-44A8-B6C2-2727C24C46BB}"/>
          </ac:spMkLst>
        </pc:spChg>
      </pc:sldChg>
      <pc:sldChg chg="addSp modSp mod">
        <pc:chgData name="Babusenko, Anastasia" userId="370fc830-aa3d-4503-8e22-0a8b385d72a6" providerId="ADAL" clId="{E73AEBA0-885D-4827-BFD5-7E97DB9541E9}" dt="2025-05-22T08:51:55.398" v="400" actId="207"/>
        <pc:sldMkLst>
          <pc:docMk/>
          <pc:sldMk cId="4206948380" sldId="344"/>
        </pc:sldMkLst>
        <pc:spChg chg="mod">
          <ac:chgData name="Babusenko, Anastasia" userId="370fc830-aa3d-4503-8e22-0a8b385d72a6" providerId="ADAL" clId="{E73AEBA0-885D-4827-BFD5-7E97DB9541E9}" dt="2025-05-22T08:51:55.398" v="400" actId="207"/>
          <ac:spMkLst>
            <pc:docMk/>
            <pc:sldMk cId="4206948380" sldId="344"/>
            <ac:spMk id="7" creationId="{E2F407F2-81E4-4ED7-B70F-CD4A0C6C9BA7}"/>
          </ac:spMkLst>
        </pc:spChg>
        <pc:picChg chg="add mod">
          <ac:chgData name="Babusenko, Anastasia" userId="370fc830-aa3d-4503-8e22-0a8b385d72a6" providerId="ADAL" clId="{E73AEBA0-885D-4827-BFD5-7E97DB9541E9}" dt="2025-05-22T08:51:23.548" v="355" actId="1076"/>
          <ac:picMkLst>
            <pc:docMk/>
            <pc:sldMk cId="4206948380" sldId="344"/>
            <ac:picMk id="9" creationId="{3867F6A4-A691-2316-758B-A59FC47557FC}"/>
          </ac:picMkLst>
        </pc:picChg>
      </pc:sldChg>
      <pc:sldChg chg="modSp mod">
        <pc:chgData name="Babusenko, Anastasia" userId="370fc830-aa3d-4503-8e22-0a8b385d72a6" providerId="ADAL" clId="{E73AEBA0-885D-4827-BFD5-7E97DB9541E9}" dt="2025-05-22T08:53:13.697" v="438" actId="13926"/>
        <pc:sldMkLst>
          <pc:docMk/>
          <pc:sldMk cId="2648692922" sldId="353"/>
        </pc:sldMkLst>
        <pc:spChg chg="mod">
          <ac:chgData name="Babusenko, Anastasia" userId="370fc830-aa3d-4503-8e22-0a8b385d72a6" providerId="ADAL" clId="{E73AEBA0-885D-4827-BFD5-7E97DB9541E9}" dt="2025-05-22T08:53:13.697" v="438" actId="13926"/>
          <ac:spMkLst>
            <pc:docMk/>
            <pc:sldMk cId="2648692922" sldId="353"/>
            <ac:spMk id="18" creationId="{7BE4B249-5197-4736-A106-789268E8898C}"/>
          </ac:spMkLst>
        </pc:spChg>
      </pc:sldChg>
      <pc:sldChg chg="modSp mod">
        <pc:chgData name="Babusenko, Anastasia" userId="370fc830-aa3d-4503-8e22-0a8b385d72a6" providerId="ADAL" clId="{E73AEBA0-885D-4827-BFD5-7E97DB9541E9}" dt="2025-05-22T08:53:35.552" v="455" actId="207"/>
        <pc:sldMkLst>
          <pc:docMk/>
          <pc:sldMk cId="3188157391" sldId="355"/>
        </pc:sldMkLst>
        <pc:spChg chg="mod">
          <ac:chgData name="Babusenko, Anastasia" userId="370fc830-aa3d-4503-8e22-0a8b385d72a6" providerId="ADAL" clId="{E73AEBA0-885D-4827-BFD5-7E97DB9541E9}" dt="2025-05-22T08:53:35.552" v="455" actId="207"/>
          <ac:spMkLst>
            <pc:docMk/>
            <pc:sldMk cId="3188157391" sldId="355"/>
            <ac:spMk id="8" creationId="{79644D30-FA61-4248-8298-22EEE7574579}"/>
          </ac:spMkLst>
        </pc:spChg>
      </pc:sldChg>
      <pc:sldChg chg="modSp mod">
        <pc:chgData name="Babusenko, Anastasia" userId="370fc830-aa3d-4503-8e22-0a8b385d72a6" providerId="ADAL" clId="{E73AEBA0-885D-4827-BFD5-7E97DB9541E9}" dt="2025-05-22T09:02:53.600" v="1096" actId="207"/>
        <pc:sldMkLst>
          <pc:docMk/>
          <pc:sldMk cId="3125518313" sldId="383"/>
        </pc:sldMkLst>
        <pc:spChg chg="mod">
          <ac:chgData name="Babusenko, Anastasia" userId="370fc830-aa3d-4503-8e22-0a8b385d72a6" providerId="ADAL" clId="{E73AEBA0-885D-4827-BFD5-7E97DB9541E9}" dt="2025-05-22T09:02:53.600" v="1096" actId="207"/>
          <ac:spMkLst>
            <pc:docMk/>
            <pc:sldMk cId="3125518313" sldId="383"/>
            <ac:spMk id="13" creationId="{B2E1ABD4-0C32-425D-9E78-F2A651DCE4D0}"/>
          </ac:spMkLst>
        </pc:spChg>
      </pc:sldChg>
      <pc:sldChg chg="modSp mod">
        <pc:chgData name="Babusenko, Anastasia" userId="370fc830-aa3d-4503-8e22-0a8b385d72a6" providerId="ADAL" clId="{E73AEBA0-885D-4827-BFD5-7E97DB9541E9}" dt="2025-05-22T09:02:00.085" v="1013" actId="20577"/>
        <pc:sldMkLst>
          <pc:docMk/>
          <pc:sldMk cId="2973616769" sldId="384"/>
        </pc:sldMkLst>
        <pc:spChg chg="mod">
          <ac:chgData name="Babusenko, Anastasia" userId="370fc830-aa3d-4503-8e22-0a8b385d72a6" providerId="ADAL" clId="{E73AEBA0-885D-4827-BFD5-7E97DB9541E9}" dt="2025-05-22T09:02:00.085" v="1013" actId="20577"/>
          <ac:spMkLst>
            <pc:docMk/>
            <pc:sldMk cId="2973616769" sldId="384"/>
            <ac:spMk id="2" creationId="{5CFCFD97-081E-4385-87EE-949AD72AB6DB}"/>
          </ac:spMkLst>
        </pc:spChg>
      </pc:sldChg>
      <pc:sldChg chg="addSp modSp mod">
        <pc:chgData name="Babusenko, Anastasia" userId="370fc830-aa3d-4503-8e22-0a8b385d72a6" providerId="ADAL" clId="{E73AEBA0-885D-4827-BFD5-7E97DB9541E9}" dt="2025-05-22T08:41:03.042" v="129" actId="20577"/>
        <pc:sldMkLst>
          <pc:docMk/>
          <pc:sldMk cId="3645474431" sldId="392"/>
        </pc:sldMkLst>
        <pc:spChg chg="add mod">
          <ac:chgData name="Babusenko, Anastasia" userId="370fc830-aa3d-4503-8e22-0a8b385d72a6" providerId="ADAL" clId="{E73AEBA0-885D-4827-BFD5-7E97DB9541E9}" dt="2025-05-22T08:40:08.257" v="73" actId="1076"/>
          <ac:spMkLst>
            <pc:docMk/>
            <pc:sldMk cId="3645474431" sldId="392"/>
            <ac:spMk id="2" creationId="{BA1210ED-E0D4-8409-6F33-C9421D7BE459}"/>
          </ac:spMkLst>
        </pc:spChg>
        <pc:spChg chg="mod">
          <ac:chgData name="Babusenko, Anastasia" userId="370fc830-aa3d-4503-8e22-0a8b385d72a6" providerId="ADAL" clId="{E73AEBA0-885D-4827-BFD5-7E97DB9541E9}" dt="2025-05-22T08:41:00.660" v="128" actId="13926"/>
          <ac:spMkLst>
            <pc:docMk/>
            <pc:sldMk cId="3645474431" sldId="392"/>
            <ac:spMk id="29" creationId="{3B82C633-8D40-48B6-ABD4-7838B2F6D1DF}"/>
          </ac:spMkLst>
        </pc:spChg>
        <pc:graphicFrameChg chg="modGraphic">
          <ac:chgData name="Babusenko, Anastasia" userId="370fc830-aa3d-4503-8e22-0a8b385d72a6" providerId="ADAL" clId="{E73AEBA0-885D-4827-BFD5-7E97DB9541E9}" dt="2025-05-22T08:41:03.042" v="129" actId="20577"/>
          <ac:graphicFrameMkLst>
            <pc:docMk/>
            <pc:sldMk cId="3645474431" sldId="392"/>
            <ac:graphicFrameMk id="6" creationId="{E6F9EB41-FC09-4241-B4F7-DC5B4A2694C3}"/>
          </ac:graphicFrameMkLst>
        </pc:graphicFrameChg>
      </pc:sldChg>
      <pc:sldChg chg="addSp modSp mod">
        <pc:chgData name="Babusenko, Anastasia" userId="370fc830-aa3d-4503-8e22-0a8b385d72a6" providerId="ADAL" clId="{E73AEBA0-885D-4827-BFD5-7E97DB9541E9}" dt="2025-05-22T08:46:19.246" v="345" actId="207"/>
        <pc:sldMkLst>
          <pc:docMk/>
          <pc:sldMk cId="3791623141" sldId="395"/>
        </pc:sldMkLst>
        <pc:spChg chg="mod">
          <ac:chgData name="Babusenko, Anastasia" userId="370fc830-aa3d-4503-8e22-0a8b385d72a6" providerId="ADAL" clId="{E73AEBA0-885D-4827-BFD5-7E97DB9541E9}" dt="2025-05-22T08:46:19.246" v="345" actId="207"/>
          <ac:spMkLst>
            <pc:docMk/>
            <pc:sldMk cId="3791623141" sldId="395"/>
            <ac:spMk id="27" creationId="{D512FDE7-DB08-4910-B942-77C5270DB692}"/>
          </ac:spMkLst>
        </pc:spChg>
        <pc:picChg chg="add mod">
          <ac:chgData name="Babusenko, Anastasia" userId="370fc830-aa3d-4503-8e22-0a8b385d72a6" providerId="ADAL" clId="{E73AEBA0-885D-4827-BFD5-7E97DB9541E9}" dt="2025-05-22T08:45:04.795" v="179" actId="14100"/>
          <ac:picMkLst>
            <pc:docMk/>
            <pc:sldMk cId="3791623141" sldId="395"/>
            <ac:picMk id="10" creationId="{6E9BF4BE-6294-3D43-312A-9C54A9BAC663}"/>
          </ac:picMkLst>
        </pc:picChg>
        <pc:picChg chg="add mod">
          <ac:chgData name="Babusenko, Anastasia" userId="370fc830-aa3d-4503-8e22-0a8b385d72a6" providerId="ADAL" clId="{E73AEBA0-885D-4827-BFD5-7E97DB9541E9}" dt="2025-05-22T08:45:00.199" v="177" actId="14100"/>
          <ac:picMkLst>
            <pc:docMk/>
            <pc:sldMk cId="3791623141" sldId="395"/>
            <ac:picMk id="12" creationId="{517D4A90-7B03-ADB4-DC5B-CC5939F61059}"/>
          </ac:picMkLst>
        </pc:picChg>
        <pc:picChg chg="add mod">
          <ac:chgData name="Babusenko, Anastasia" userId="370fc830-aa3d-4503-8e22-0a8b385d72a6" providerId="ADAL" clId="{E73AEBA0-885D-4827-BFD5-7E97DB9541E9}" dt="2025-05-22T08:44:51.837" v="173" actId="1076"/>
          <ac:picMkLst>
            <pc:docMk/>
            <pc:sldMk cId="3791623141" sldId="395"/>
            <ac:picMk id="13" creationId="{07CC020D-3FF3-718D-EEF5-E8F49D28F320}"/>
          </ac:picMkLst>
        </pc:picChg>
      </pc:sldChg>
      <pc:sldChg chg="modSp mod">
        <pc:chgData name="Babusenko, Anastasia" userId="370fc830-aa3d-4503-8e22-0a8b385d72a6" providerId="ADAL" clId="{E73AEBA0-885D-4827-BFD5-7E97DB9541E9}" dt="2025-05-22T08:41:33.570" v="166" actId="13926"/>
        <pc:sldMkLst>
          <pc:docMk/>
          <pc:sldMk cId="4275012500" sldId="413"/>
        </pc:sldMkLst>
        <pc:spChg chg="mod">
          <ac:chgData name="Babusenko, Anastasia" userId="370fc830-aa3d-4503-8e22-0a8b385d72a6" providerId="ADAL" clId="{E73AEBA0-885D-4827-BFD5-7E97DB9541E9}" dt="2025-05-22T08:41:33.570" v="166" actId="13926"/>
          <ac:spMkLst>
            <pc:docMk/>
            <pc:sldMk cId="4275012500" sldId="413"/>
            <ac:spMk id="8" creationId="{0961C5DE-4AA0-0280-461A-70360A271B4E}"/>
          </ac:spMkLst>
        </pc:spChg>
      </pc:sldChg>
      <pc:sldChg chg="modSp mod">
        <pc:chgData name="Babusenko, Anastasia" userId="370fc830-aa3d-4503-8e22-0a8b385d72a6" providerId="ADAL" clId="{E73AEBA0-885D-4827-BFD5-7E97DB9541E9}" dt="2025-05-22T08:52:40.456" v="420" actId="13926"/>
        <pc:sldMkLst>
          <pc:docMk/>
          <pc:sldMk cId="3079458759" sldId="416"/>
        </pc:sldMkLst>
        <pc:spChg chg="mod">
          <ac:chgData name="Babusenko, Anastasia" userId="370fc830-aa3d-4503-8e22-0a8b385d72a6" providerId="ADAL" clId="{E73AEBA0-885D-4827-BFD5-7E97DB9541E9}" dt="2025-05-22T08:52:40.456" v="420" actId="13926"/>
          <ac:spMkLst>
            <pc:docMk/>
            <pc:sldMk cId="3079458759" sldId="416"/>
            <ac:spMk id="21" creationId="{77FFBB61-B4D3-4259-8F8B-64D15F571A96}"/>
          </ac:spMkLst>
        </pc:spChg>
      </pc:sldChg>
      <pc:sldChg chg="modSp mod">
        <pc:chgData name="Babusenko, Anastasia" userId="370fc830-aa3d-4503-8e22-0a8b385d72a6" providerId="ADAL" clId="{E73AEBA0-885D-4827-BFD5-7E97DB9541E9}" dt="2025-05-22T09:04:08.983" v="1182" actId="13926"/>
        <pc:sldMkLst>
          <pc:docMk/>
          <pc:sldMk cId="532000524" sldId="421"/>
        </pc:sldMkLst>
        <pc:spChg chg="mod">
          <ac:chgData name="Babusenko, Anastasia" userId="370fc830-aa3d-4503-8e22-0a8b385d72a6" providerId="ADAL" clId="{E73AEBA0-885D-4827-BFD5-7E97DB9541E9}" dt="2025-05-22T09:04:08.983" v="1182" actId="13926"/>
          <ac:spMkLst>
            <pc:docMk/>
            <pc:sldMk cId="532000524" sldId="421"/>
            <ac:spMk id="13" creationId="{675CB5AA-051A-4FDA-81D4-82D4B5B57584}"/>
          </ac:spMkLst>
        </pc:spChg>
      </pc:sldChg>
      <pc:sldChg chg="modSp mod">
        <pc:chgData name="Babusenko, Anastasia" userId="370fc830-aa3d-4503-8e22-0a8b385d72a6" providerId="ADAL" clId="{E73AEBA0-885D-4827-BFD5-7E97DB9541E9}" dt="2025-05-22T08:59:16.491" v="748" actId="20577"/>
        <pc:sldMkLst>
          <pc:docMk/>
          <pc:sldMk cId="718729015" sldId="425"/>
        </pc:sldMkLst>
        <pc:spChg chg="mod">
          <ac:chgData name="Babusenko, Anastasia" userId="370fc830-aa3d-4503-8e22-0a8b385d72a6" providerId="ADAL" clId="{E73AEBA0-885D-4827-BFD5-7E97DB9541E9}" dt="2025-05-22T08:59:16.491" v="748" actId="20577"/>
          <ac:spMkLst>
            <pc:docMk/>
            <pc:sldMk cId="718729015" sldId="425"/>
            <ac:spMk id="2" creationId="{C58FDA77-B1CD-4733-9297-7136C02741A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76CCE-D9C7-4953-8B28-895E153D252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5664DE-2FC0-480E-9B51-08155C1D03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16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1893C7-F314-47FF-9EF8-D466AA8D4A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F9664C1-532F-4588-A338-6230509F5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CC84DF-F373-452B-B680-2B036D82E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0B081A-2D20-4F6A-80B0-ECFA4FA49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38302D-9DA3-4BDA-98AA-D65CA8CC3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840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477A0-0A6A-496D-B3CE-4202B61EC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C1DE5A-D004-4A40-A9B8-9AF629388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43CFC9A-F890-4707-A1F3-19A29E0A8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9CFB41-07B5-413F-A3E5-ECA467E7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67EA5A-F479-42F7-9702-5628210EC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021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CFFE11-971F-43C0-84CF-3CD77F059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F68122-FE0F-4702-8EEC-5B9FA54B5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B32D26-A8E9-4836-B46D-3D23D2D68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B30C5B-323E-42CA-A6B3-51DBD22BF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923422-0722-480E-97C2-BB16CE6F2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07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2E098A-562C-4AC0-8E96-00DBF8810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9A6E4D-16FC-462D-9A6E-FE73B8B886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50A519-0746-45D9-BBDE-AC1CF1A52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D26A99-C7AD-414D-B3CB-5681144A1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AD76DC2-5A2B-454F-8254-7B8227006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860631-8FA4-45F3-8B76-AE1C30B0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940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A680E1-8DE9-4152-8CBE-3B9C993F8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197F800-FF72-4017-B638-1B5EB20DB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B51A35D-7B73-4F5F-B19C-174759337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3878B16-DDE1-4032-9F24-73A49F4145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41449B1-9642-412D-B7FD-F40DBAD5D8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796143C-6192-487F-8A89-FA051CF4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1F9D83B-AAB8-46B9-80A8-F77141C8F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34C952C-7F98-4BC3-873D-B87BC394C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238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18A81A-E724-43FA-874A-03C82BAD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FEA0F92-831A-4016-BDA5-FFC62005D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9312D2-2D20-4017-AD88-FEEB45DE4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9DCE1D-4A62-4456-80BD-A9DC8EA6D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885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0B09E01-883E-4EE0-8481-F95167D2E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A5DB4C-E7E9-497D-8222-DC0EC8880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371F067-C7BA-4EC5-A532-6AF777BF5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388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0F6513-C8B3-4FFB-8039-A06974988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D20584-53ED-4383-B260-D232A6870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AB510B7-82BB-4DA7-B5A0-83A1F5348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78637D-B7A1-41F8-842C-8775A096C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F4FC7A-F176-404E-858A-F924BBCF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1853529-C7F9-417C-88D8-CC1515F03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440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E8A1FD-972E-4E81-AADB-AA65A7C9E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AFC467C-FE81-44F3-88DD-01D2D8B4DF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A15DD0-B613-4BE6-A65F-52FD0E0510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777E0F-CDD4-40F0-949B-46760D3CF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5D4E32-53C7-435B-8741-67EAA608B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304DE58-0943-4837-88F1-7EE1DA480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915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A78148-DB75-4A2F-8B8C-CFE0A8442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B9C73D-B466-4515-A8AF-9B277EF7F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0502E3-A12F-4F46-B3CF-212A35264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FA11B1-2D77-468D-AF03-EE6CF8CFF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7EE4DA-7F8F-4D64-9A07-4775D40B2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459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BA157DE-3E4D-424E-95A7-6104FB6F4C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D03FB3-8316-467F-B53E-5D2E1A75A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F1E79C-6CEC-4DDF-94DD-C4B315065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09E6C6-AD7D-4F79-98C4-56711599E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A6CCF9-B45B-47CB-A0C2-21BEF8265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924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AB06EA-F2EE-40C0-98C0-7AC2366A8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787542-DC6D-47E0-9159-54B0AB4EB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86E2D5-8EAF-431F-957F-AAB6AF466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AD267-82DF-4880-83EF-92D2A9652DBC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C1E7A1-C9E4-41EE-A704-4B4F114446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08F28E-0988-49EF-A741-7BB858F45E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6EDC5-120B-4EFF-99F8-71EE20DED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700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14.svg"/><Relationship Id="rId26" Type="http://schemas.openxmlformats.org/officeDocument/2006/relationships/image" Target="../media/image21.png"/><Relationship Id="rId3" Type="http://schemas.microsoft.com/office/2007/relationships/hdphoto" Target="../media/hdphoto1.wdp"/><Relationship Id="rId21" Type="http://schemas.openxmlformats.org/officeDocument/2006/relationships/image" Target="../media/image17.png"/><Relationship Id="rId34" Type="http://schemas.microsoft.com/office/2007/relationships/hdphoto" Target="../media/hdphoto8.wdp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17" Type="http://schemas.openxmlformats.org/officeDocument/2006/relationships/image" Target="../media/image13.png"/><Relationship Id="rId25" Type="http://schemas.openxmlformats.org/officeDocument/2006/relationships/image" Target="../media/image20.jpeg"/><Relationship Id="rId33" Type="http://schemas.openxmlformats.org/officeDocument/2006/relationships/image" Target="../media/image25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29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24" Type="http://schemas.openxmlformats.org/officeDocument/2006/relationships/image" Target="../media/image19.png"/><Relationship Id="rId32" Type="http://schemas.openxmlformats.org/officeDocument/2006/relationships/image" Target="../media/image24.pn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23" Type="http://schemas.microsoft.com/office/2007/relationships/hdphoto" Target="../media/hdphoto4.wdp"/><Relationship Id="rId28" Type="http://schemas.openxmlformats.org/officeDocument/2006/relationships/image" Target="../media/image22.png"/><Relationship Id="rId10" Type="http://schemas.openxmlformats.org/officeDocument/2006/relationships/image" Target="../media/image7.png"/><Relationship Id="rId19" Type="http://schemas.openxmlformats.org/officeDocument/2006/relationships/image" Target="../media/image15.png"/><Relationship Id="rId31" Type="http://schemas.microsoft.com/office/2007/relationships/hdphoto" Target="../media/hdphoto7.wdp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openxmlformats.org/officeDocument/2006/relationships/image" Target="../media/image18.png"/><Relationship Id="rId27" Type="http://schemas.microsoft.com/office/2007/relationships/hdphoto" Target="../media/hdphoto5.wdp"/><Relationship Id="rId30" Type="http://schemas.openxmlformats.org/officeDocument/2006/relationships/image" Target="../media/image23.png"/><Relationship Id="rId35" Type="http://schemas.openxmlformats.org/officeDocument/2006/relationships/image" Target="../media/image26.jpeg"/><Relationship Id="rId8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jp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10" Type="http://schemas.openxmlformats.org/officeDocument/2006/relationships/image" Target="../media/image97.jpeg"/><Relationship Id="rId4" Type="http://schemas.openxmlformats.org/officeDocument/2006/relationships/image" Target="../media/image91.jpeg"/><Relationship Id="rId9" Type="http://schemas.openxmlformats.org/officeDocument/2006/relationships/image" Target="../media/image9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jpeg"/><Relationship Id="rId5" Type="http://schemas.openxmlformats.org/officeDocument/2006/relationships/image" Target="../media/image101.png"/><Relationship Id="rId4" Type="http://schemas.openxmlformats.org/officeDocument/2006/relationships/image" Target="../media/image10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11" Type="http://schemas.openxmlformats.org/officeDocument/2006/relationships/image" Target="../media/image112.jpeg"/><Relationship Id="rId5" Type="http://schemas.openxmlformats.org/officeDocument/2006/relationships/image" Target="../media/image106.png"/><Relationship Id="rId10" Type="http://schemas.openxmlformats.org/officeDocument/2006/relationships/image" Target="../media/image111.jpeg"/><Relationship Id="rId4" Type="http://schemas.openxmlformats.org/officeDocument/2006/relationships/image" Target="../media/image105.jpeg"/><Relationship Id="rId9" Type="http://schemas.openxmlformats.org/officeDocument/2006/relationships/image" Target="../media/image11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image" Target="../media/image114.png"/><Relationship Id="rId7" Type="http://schemas.openxmlformats.org/officeDocument/2006/relationships/image" Target="../media/image112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5" Type="http://schemas.openxmlformats.org/officeDocument/2006/relationships/image" Target="../media/image116.png"/><Relationship Id="rId4" Type="http://schemas.openxmlformats.org/officeDocument/2006/relationships/image" Target="../media/image11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3" Type="http://schemas.openxmlformats.org/officeDocument/2006/relationships/image" Target="../media/image120.jpeg"/><Relationship Id="rId7" Type="http://schemas.openxmlformats.org/officeDocument/2006/relationships/image" Target="../media/image124.jpeg"/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jpeg"/><Relationship Id="rId11" Type="http://schemas.openxmlformats.org/officeDocument/2006/relationships/image" Target="../media/image128.jpeg"/><Relationship Id="rId5" Type="http://schemas.openxmlformats.org/officeDocument/2006/relationships/image" Target="../media/image122.jpeg"/><Relationship Id="rId10" Type="http://schemas.openxmlformats.org/officeDocument/2006/relationships/image" Target="../media/image127.jpeg"/><Relationship Id="rId4" Type="http://schemas.openxmlformats.org/officeDocument/2006/relationships/image" Target="../media/image121.jpeg"/><Relationship Id="rId9" Type="http://schemas.openxmlformats.org/officeDocument/2006/relationships/image" Target="../media/image12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jpeg"/><Relationship Id="rId3" Type="http://schemas.openxmlformats.org/officeDocument/2006/relationships/image" Target="../media/image130.png"/><Relationship Id="rId7" Type="http://schemas.openxmlformats.org/officeDocument/2006/relationships/image" Target="../media/image134.jpe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Relationship Id="rId9" Type="http://schemas.openxmlformats.org/officeDocument/2006/relationships/image" Target="../media/image1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3.jpeg"/><Relationship Id="rId4" Type="http://schemas.openxmlformats.org/officeDocument/2006/relationships/image" Target="../media/image14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png"/><Relationship Id="rId3" Type="http://schemas.openxmlformats.org/officeDocument/2006/relationships/image" Target="../media/image145.png"/><Relationship Id="rId7" Type="http://schemas.openxmlformats.org/officeDocument/2006/relationships/image" Target="../media/image148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png"/><Relationship Id="rId5" Type="http://schemas.openxmlformats.org/officeDocument/2006/relationships/image" Target="../media/image147.png"/><Relationship Id="rId4" Type="http://schemas.openxmlformats.org/officeDocument/2006/relationships/image" Target="../media/image146.png"/><Relationship Id="rId9" Type="http://schemas.openxmlformats.org/officeDocument/2006/relationships/image" Target="../media/image15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png"/><Relationship Id="rId3" Type="http://schemas.openxmlformats.org/officeDocument/2006/relationships/image" Target="../media/image138.png"/><Relationship Id="rId7" Type="http://schemas.openxmlformats.org/officeDocument/2006/relationships/image" Target="../media/image155.png"/><Relationship Id="rId12" Type="http://schemas.openxmlformats.org/officeDocument/2006/relationships/image" Target="../media/image145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4.png"/><Relationship Id="rId11" Type="http://schemas.openxmlformats.org/officeDocument/2006/relationships/image" Target="../media/image159.png"/><Relationship Id="rId5" Type="http://schemas.openxmlformats.org/officeDocument/2006/relationships/image" Target="../media/image153.png"/><Relationship Id="rId10" Type="http://schemas.openxmlformats.org/officeDocument/2006/relationships/image" Target="../media/image158.png"/><Relationship Id="rId4" Type="http://schemas.openxmlformats.org/officeDocument/2006/relationships/image" Target="../media/image152.png"/><Relationship Id="rId9" Type="http://schemas.openxmlformats.org/officeDocument/2006/relationships/image" Target="../media/image15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png"/><Relationship Id="rId3" Type="http://schemas.openxmlformats.org/officeDocument/2006/relationships/image" Target="../media/image145.png"/><Relationship Id="rId7" Type="http://schemas.openxmlformats.org/officeDocument/2006/relationships/image" Target="../media/image166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5.png"/><Relationship Id="rId5" Type="http://schemas.openxmlformats.org/officeDocument/2006/relationships/image" Target="../media/image164.png"/><Relationship Id="rId4" Type="http://schemas.openxmlformats.org/officeDocument/2006/relationships/image" Target="../media/image163.png"/><Relationship Id="rId9" Type="http://schemas.openxmlformats.org/officeDocument/2006/relationships/image" Target="../media/image16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png"/><Relationship Id="rId3" Type="http://schemas.openxmlformats.org/officeDocument/2006/relationships/image" Target="../media/image170.png"/><Relationship Id="rId7" Type="http://schemas.openxmlformats.org/officeDocument/2006/relationships/image" Target="../media/image174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3.png"/><Relationship Id="rId5" Type="http://schemas.openxmlformats.org/officeDocument/2006/relationships/image" Target="../media/image172.png"/><Relationship Id="rId4" Type="http://schemas.openxmlformats.org/officeDocument/2006/relationships/image" Target="../media/image17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3" Type="http://schemas.openxmlformats.org/officeDocument/2006/relationships/image" Target="../media/image177.jpeg"/><Relationship Id="rId7" Type="http://schemas.openxmlformats.org/officeDocument/2006/relationships/image" Target="../media/image181.jp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jpeg"/><Relationship Id="rId5" Type="http://schemas.openxmlformats.org/officeDocument/2006/relationships/image" Target="../media/image179.png"/><Relationship Id="rId10" Type="http://schemas.openxmlformats.org/officeDocument/2006/relationships/image" Target="../media/image184.jpeg"/><Relationship Id="rId4" Type="http://schemas.openxmlformats.org/officeDocument/2006/relationships/image" Target="../media/image178.jpeg"/><Relationship Id="rId9" Type="http://schemas.openxmlformats.org/officeDocument/2006/relationships/image" Target="../media/image18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7" Type="http://schemas.openxmlformats.org/officeDocument/2006/relationships/image" Target="../media/image190.png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9.jpeg"/><Relationship Id="rId5" Type="http://schemas.openxmlformats.org/officeDocument/2006/relationships/image" Target="../media/image188.jpg"/><Relationship Id="rId4" Type="http://schemas.openxmlformats.org/officeDocument/2006/relationships/image" Target="../media/image187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jpeg"/><Relationship Id="rId3" Type="http://schemas.openxmlformats.org/officeDocument/2006/relationships/image" Target="../media/image192.png"/><Relationship Id="rId7" Type="http://schemas.openxmlformats.org/officeDocument/2006/relationships/image" Target="../media/image196.pn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5.png"/><Relationship Id="rId5" Type="http://schemas.openxmlformats.org/officeDocument/2006/relationships/image" Target="../media/image194.png"/><Relationship Id="rId4" Type="http://schemas.openxmlformats.org/officeDocument/2006/relationships/image" Target="../media/image19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2.jpeg"/><Relationship Id="rId5" Type="http://schemas.openxmlformats.org/officeDocument/2006/relationships/image" Target="../media/image201.jpeg"/><Relationship Id="rId4" Type="http://schemas.openxmlformats.org/officeDocument/2006/relationships/image" Target="../media/image200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8.jpeg"/><Relationship Id="rId3" Type="http://schemas.microsoft.com/office/2007/relationships/hdphoto" Target="../media/hdphoto10.wdp"/><Relationship Id="rId7" Type="http://schemas.openxmlformats.org/officeDocument/2006/relationships/image" Target="../media/image207.jpg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6.png"/><Relationship Id="rId5" Type="http://schemas.openxmlformats.org/officeDocument/2006/relationships/image" Target="../media/image205.jpg"/><Relationship Id="rId10" Type="http://schemas.openxmlformats.org/officeDocument/2006/relationships/image" Target="../media/image210.jpeg"/><Relationship Id="rId4" Type="http://schemas.openxmlformats.org/officeDocument/2006/relationships/image" Target="../media/image204.png"/><Relationship Id="rId9" Type="http://schemas.openxmlformats.org/officeDocument/2006/relationships/image" Target="../media/image20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jpeg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4.jpeg"/><Relationship Id="rId4" Type="http://schemas.openxmlformats.org/officeDocument/2006/relationships/image" Target="../media/image21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6.png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8.jpeg"/><Relationship Id="rId4" Type="http://schemas.openxmlformats.org/officeDocument/2006/relationships/image" Target="../media/image2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2.png"/><Relationship Id="rId4" Type="http://schemas.openxmlformats.org/officeDocument/2006/relationships/image" Target="../media/image22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9.jpeg"/><Relationship Id="rId3" Type="http://schemas.openxmlformats.org/officeDocument/2006/relationships/image" Target="../media/image224.jpeg"/><Relationship Id="rId7" Type="http://schemas.openxmlformats.org/officeDocument/2006/relationships/image" Target="../media/image228.png"/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7.png"/><Relationship Id="rId11" Type="http://schemas.openxmlformats.org/officeDocument/2006/relationships/image" Target="../media/image232.jpeg"/><Relationship Id="rId5" Type="http://schemas.openxmlformats.org/officeDocument/2006/relationships/image" Target="../media/image226.jpeg"/><Relationship Id="rId10" Type="http://schemas.openxmlformats.org/officeDocument/2006/relationships/image" Target="../media/image231.jpeg"/><Relationship Id="rId4" Type="http://schemas.openxmlformats.org/officeDocument/2006/relationships/image" Target="../media/image225.jpeg"/><Relationship Id="rId9" Type="http://schemas.openxmlformats.org/officeDocument/2006/relationships/image" Target="../media/image230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9.png"/><Relationship Id="rId3" Type="http://schemas.openxmlformats.org/officeDocument/2006/relationships/image" Target="../media/image234.png"/><Relationship Id="rId7" Type="http://schemas.openxmlformats.org/officeDocument/2006/relationships/image" Target="../media/image238.png"/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7.png"/><Relationship Id="rId5" Type="http://schemas.openxmlformats.org/officeDocument/2006/relationships/image" Target="../media/image236.png"/><Relationship Id="rId10" Type="http://schemas.openxmlformats.org/officeDocument/2006/relationships/image" Target="../media/image241.jpeg"/><Relationship Id="rId4" Type="http://schemas.openxmlformats.org/officeDocument/2006/relationships/image" Target="../media/image235.png"/><Relationship Id="rId9" Type="http://schemas.openxmlformats.org/officeDocument/2006/relationships/image" Target="../media/image2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3.jpeg"/><Relationship Id="rId7" Type="http://schemas.openxmlformats.org/officeDocument/2006/relationships/image" Target="../media/image247.jpeg"/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6.jpeg"/><Relationship Id="rId5" Type="http://schemas.openxmlformats.org/officeDocument/2006/relationships/image" Target="../media/image245.jpeg"/><Relationship Id="rId4" Type="http://schemas.openxmlformats.org/officeDocument/2006/relationships/image" Target="../media/image244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13" Type="http://schemas.openxmlformats.org/officeDocument/2006/relationships/image" Target="../media/image259.jpeg"/><Relationship Id="rId3" Type="http://schemas.openxmlformats.org/officeDocument/2006/relationships/image" Target="../media/image249.jpg"/><Relationship Id="rId7" Type="http://schemas.openxmlformats.org/officeDocument/2006/relationships/image" Target="../media/image253.jpeg"/><Relationship Id="rId12" Type="http://schemas.openxmlformats.org/officeDocument/2006/relationships/image" Target="../media/image258.jpeg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2.jpeg"/><Relationship Id="rId11" Type="http://schemas.openxmlformats.org/officeDocument/2006/relationships/image" Target="../media/image257.jpeg"/><Relationship Id="rId5" Type="http://schemas.openxmlformats.org/officeDocument/2006/relationships/image" Target="../media/image251.png"/><Relationship Id="rId15" Type="http://schemas.openxmlformats.org/officeDocument/2006/relationships/image" Target="../media/image261.jpeg"/><Relationship Id="rId10" Type="http://schemas.openxmlformats.org/officeDocument/2006/relationships/image" Target="../media/image256.jpeg"/><Relationship Id="rId4" Type="http://schemas.openxmlformats.org/officeDocument/2006/relationships/image" Target="../media/image250.jpeg"/><Relationship Id="rId9" Type="http://schemas.openxmlformats.org/officeDocument/2006/relationships/image" Target="../media/image255.png"/><Relationship Id="rId14" Type="http://schemas.openxmlformats.org/officeDocument/2006/relationships/image" Target="../media/image26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image" Target="../media/image2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6.png"/><Relationship Id="rId5" Type="http://schemas.openxmlformats.org/officeDocument/2006/relationships/image" Target="../media/image265.jpeg"/><Relationship Id="rId4" Type="http://schemas.openxmlformats.org/officeDocument/2006/relationships/image" Target="../media/image26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3.png"/><Relationship Id="rId3" Type="http://schemas.openxmlformats.org/officeDocument/2006/relationships/image" Target="../media/image268.jpeg"/><Relationship Id="rId7" Type="http://schemas.openxmlformats.org/officeDocument/2006/relationships/image" Target="../media/image272.png"/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1.png"/><Relationship Id="rId5" Type="http://schemas.openxmlformats.org/officeDocument/2006/relationships/image" Target="../media/image270.png"/><Relationship Id="rId4" Type="http://schemas.openxmlformats.org/officeDocument/2006/relationships/image" Target="../media/image26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jpeg"/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7.jpeg"/><Relationship Id="rId4" Type="http://schemas.openxmlformats.org/officeDocument/2006/relationships/image" Target="../media/image276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png"/><Relationship Id="rId3" Type="http://schemas.openxmlformats.org/officeDocument/2006/relationships/image" Target="../media/image279.png"/><Relationship Id="rId7" Type="http://schemas.openxmlformats.org/officeDocument/2006/relationships/image" Target="../media/image283.png"/><Relationship Id="rId2" Type="http://schemas.openxmlformats.org/officeDocument/2006/relationships/image" Target="../media/image27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2.png"/><Relationship Id="rId5" Type="http://schemas.openxmlformats.org/officeDocument/2006/relationships/image" Target="../media/image281.png"/><Relationship Id="rId10" Type="http://schemas.openxmlformats.org/officeDocument/2006/relationships/image" Target="../media/image286.png"/><Relationship Id="rId4" Type="http://schemas.openxmlformats.org/officeDocument/2006/relationships/image" Target="../media/image280.png"/><Relationship Id="rId9" Type="http://schemas.openxmlformats.org/officeDocument/2006/relationships/image" Target="../media/image28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3" Type="http://schemas.openxmlformats.org/officeDocument/2006/relationships/image" Target="../media/image288.png"/><Relationship Id="rId7" Type="http://schemas.openxmlformats.org/officeDocument/2006/relationships/image" Target="../media/image292.png"/><Relationship Id="rId2" Type="http://schemas.openxmlformats.org/officeDocument/2006/relationships/image" Target="../media/image28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1.png"/><Relationship Id="rId5" Type="http://schemas.openxmlformats.org/officeDocument/2006/relationships/image" Target="../media/image290.png"/><Relationship Id="rId4" Type="http://schemas.openxmlformats.org/officeDocument/2006/relationships/image" Target="../media/image289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295.png"/><Relationship Id="rId7" Type="http://schemas.openxmlformats.org/officeDocument/2006/relationships/image" Target="../media/image299.png"/><Relationship Id="rId2" Type="http://schemas.openxmlformats.org/officeDocument/2006/relationships/image" Target="../media/image2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8.png"/><Relationship Id="rId5" Type="http://schemas.openxmlformats.org/officeDocument/2006/relationships/image" Target="../media/image297.jpeg"/><Relationship Id="rId4" Type="http://schemas.openxmlformats.org/officeDocument/2006/relationships/image" Target="../media/image296.jp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7.png"/><Relationship Id="rId3" Type="http://schemas.openxmlformats.org/officeDocument/2006/relationships/image" Target="../media/image302.jpeg"/><Relationship Id="rId7" Type="http://schemas.openxmlformats.org/officeDocument/2006/relationships/image" Target="../media/image306.jpeg"/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5.jpg"/><Relationship Id="rId5" Type="http://schemas.openxmlformats.org/officeDocument/2006/relationships/image" Target="../media/image304.jpeg"/><Relationship Id="rId4" Type="http://schemas.openxmlformats.org/officeDocument/2006/relationships/image" Target="../media/image303.jpeg"/><Relationship Id="rId9" Type="http://schemas.openxmlformats.org/officeDocument/2006/relationships/image" Target="../media/image308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5.jpeg"/><Relationship Id="rId13" Type="http://schemas.openxmlformats.org/officeDocument/2006/relationships/image" Target="../media/image226.jpeg"/><Relationship Id="rId3" Type="http://schemas.openxmlformats.org/officeDocument/2006/relationships/image" Target="../media/image310.jpeg"/><Relationship Id="rId7" Type="http://schemas.openxmlformats.org/officeDocument/2006/relationships/image" Target="../media/image314.jpg"/><Relationship Id="rId12" Type="http://schemas.openxmlformats.org/officeDocument/2006/relationships/image" Target="../media/image319.jpeg"/><Relationship Id="rId2" Type="http://schemas.openxmlformats.org/officeDocument/2006/relationships/image" Target="../media/image30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3.jpeg"/><Relationship Id="rId11" Type="http://schemas.openxmlformats.org/officeDocument/2006/relationships/image" Target="../media/image318.png"/><Relationship Id="rId5" Type="http://schemas.openxmlformats.org/officeDocument/2006/relationships/image" Target="../media/image312.jpeg"/><Relationship Id="rId10" Type="http://schemas.openxmlformats.org/officeDocument/2006/relationships/image" Target="../media/image317.jpeg"/><Relationship Id="rId4" Type="http://schemas.openxmlformats.org/officeDocument/2006/relationships/image" Target="../media/image311.jpeg"/><Relationship Id="rId9" Type="http://schemas.openxmlformats.org/officeDocument/2006/relationships/image" Target="../media/image316.jpeg"/><Relationship Id="rId14" Type="http://schemas.openxmlformats.org/officeDocument/2006/relationships/image" Target="../media/image320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7.jpeg"/><Relationship Id="rId3" Type="http://schemas.openxmlformats.org/officeDocument/2006/relationships/image" Target="../media/image322.jpeg"/><Relationship Id="rId7" Type="http://schemas.openxmlformats.org/officeDocument/2006/relationships/image" Target="../media/image326.jpeg"/><Relationship Id="rId2" Type="http://schemas.openxmlformats.org/officeDocument/2006/relationships/image" Target="../media/image3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5.jpeg"/><Relationship Id="rId5" Type="http://schemas.openxmlformats.org/officeDocument/2006/relationships/image" Target="../media/image324.jpeg"/><Relationship Id="rId4" Type="http://schemas.openxmlformats.org/officeDocument/2006/relationships/image" Target="../media/image323.jpeg"/><Relationship Id="rId9" Type="http://schemas.openxmlformats.org/officeDocument/2006/relationships/image" Target="../media/image328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6.png"/><Relationship Id="rId3" Type="http://schemas.openxmlformats.org/officeDocument/2006/relationships/image" Target="../media/image331.jpeg"/><Relationship Id="rId7" Type="http://schemas.openxmlformats.org/officeDocument/2006/relationships/image" Target="../media/image335.jpeg"/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4.jpeg"/><Relationship Id="rId5" Type="http://schemas.openxmlformats.org/officeDocument/2006/relationships/image" Target="../media/image333.png"/><Relationship Id="rId4" Type="http://schemas.openxmlformats.org/officeDocument/2006/relationships/image" Target="../media/image332.png"/><Relationship Id="rId9" Type="http://schemas.openxmlformats.org/officeDocument/2006/relationships/image" Target="../media/image33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4.png"/><Relationship Id="rId3" Type="http://schemas.openxmlformats.org/officeDocument/2006/relationships/image" Target="../media/image339.png"/><Relationship Id="rId7" Type="http://schemas.openxmlformats.org/officeDocument/2006/relationships/image" Target="../media/image343.jpeg"/><Relationship Id="rId2" Type="http://schemas.openxmlformats.org/officeDocument/2006/relationships/image" Target="../media/image3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2.jpeg"/><Relationship Id="rId5" Type="http://schemas.openxmlformats.org/officeDocument/2006/relationships/image" Target="../media/image341.png"/><Relationship Id="rId10" Type="http://schemas.openxmlformats.org/officeDocument/2006/relationships/image" Target="../media/image346.png"/><Relationship Id="rId4" Type="http://schemas.openxmlformats.org/officeDocument/2006/relationships/image" Target="../media/image340.png"/><Relationship Id="rId9" Type="http://schemas.openxmlformats.org/officeDocument/2006/relationships/image" Target="../media/image3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8.png"/><Relationship Id="rId2" Type="http://schemas.openxmlformats.org/officeDocument/2006/relationships/image" Target="../media/image3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1.jpeg"/><Relationship Id="rId5" Type="http://schemas.openxmlformats.org/officeDocument/2006/relationships/image" Target="../media/image350.png"/><Relationship Id="rId4" Type="http://schemas.openxmlformats.org/officeDocument/2006/relationships/image" Target="../media/image349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8.jpeg"/><Relationship Id="rId3" Type="http://schemas.openxmlformats.org/officeDocument/2006/relationships/image" Target="../media/image353.jpeg"/><Relationship Id="rId7" Type="http://schemas.openxmlformats.org/officeDocument/2006/relationships/image" Target="../media/image357.png"/><Relationship Id="rId2" Type="http://schemas.openxmlformats.org/officeDocument/2006/relationships/image" Target="../media/image3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6.jpeg"/><Relationship Id="rId5" Type="http://schemas.openxmlformats.org/officeDocument/2006/relationships/image" Target="../media/image355.png"/><Relationship Id="rId4" Type="http://schemas.openxmlformats.org/officeDocument/2006/relationships/image" Target="../media/image35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png"/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3.png"/><Relationship Id="rId5" Type="http://schemas.openxmlformats.org/officeDocument/2006/relationships/image" Target="../media/image362.png"/><Relationship Id="rId4" Type="http://schemas.openxmlformats.org/officeDocument/2006/relationships/image" Target="../media/image36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png"/><Relationship Id="rId2" Type="http://schemas.openxmlformats.org/officeDocument/2006/relationships/image" Target="../media/image36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7.png"/><Relationship Id="rId4" Type="http://schemas.openxmlformats.org/officeDocument/2006/relationships/image" Target="../media/image366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4.jpeg"/><Relationship Id="rId13" Type="http://schemas.openxmlformats.org/officeDocument/2006/relationships/image" Target="../media/image379.jpeg"/><Relationship Id="rId3" Type="http://schemas.openxmlformats.org/officeDocument/2006/relationships/image" Target="../media/image369.jpeg"/><Relationship Id="rId7" Type="http://schemas.openxmlformats.org/officeDocument/2006/relationships/image" Target="../media/image373.jpeg"/><Relationship Id="rId12" Type="http://schemas.openxmlformats.org/officeDocument/2006/relationships/image" Target="../media/image378.jpeg"/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2.png"/><Relationship Id="rId11" Type="http://schemas.openxmlformats.org/officeDocument/2006/relationships/image" Target="../media/image377.jpeg"/><Relationship Id="rId5" Type="http://schemas.openxmlformats.org/officeDocument/2006/relationships/image" Target="../media/image371.jpeg"/><Relationship Id="rId10" Type="http://schemas.openxmlformats.org/officeDocument/2006/relationships/image" Target="../media/image376.png"/><Relationship Id="rId4" Type="http://schemas.openxmlformats.org/officeDocument/2006/relationships/image" Target="../media/image370.jpeg"/><Relationship Id="rId9" Type="http://schemas.openxmlformats.org/officeDocument/2006/relationships/image" Target="../media/image37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1.jpeg"/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4.jpeg"/><Relationship Id="rId5" Type="http://schemas.openxmlformats.org/officeDocument/2006/relationships/image" Target="../media/image383.jpeg"/><Relationship Id="rId4" Type="http://schemas.openxmlformats.org/officeDocument/2006/relationships/image" Target="../media/image382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1.jpeg"/><Relationship Id="rId3" Type="http://schemas.openxmlformats.org/officeDocument/2006/relationships/image" Target="../media/image386.jpeg"/><Relationship Id="rId7" Type="http://schemas.openxmlformats.org/officeDocument/2006/relationships/image" Target="../media/image390.jpeg"/><Relationship Id="rId2" Type="http://schemas.openxmlformats.org/officeDocument/2006/relationships/image" Target="../media/image3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9.jpeg"/><Relationship Id="rId5" Type="http://schemas.openxmlformats.org/officeDocument/2006/relationships/image" Target="../media/image388.jpeg"/><Relationship Id="rId4" Type="http://schemas.openxmlformats.org/officeDocument/2006/relationships/image" Target="../media/image3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A73CE97-E5EE-4845-8C11-528692AE3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632372"/>
              </p:ext>
            </p:extLst>
          </p:nvPr>
        </p:nvGraphicFramePr>
        <p:xfrm>
          <a:off x="0" y="260647"/>
          <a:ext cx="12192000" cy="6597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Blooming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Bond Street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Camel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Jade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L&amp;M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22.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Максим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Mevius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5930010"/>
                  </a:ext>
                </a:extLst>
              </a:tr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Next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P&amp;S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7277596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100"/>
              </a:lnSpc>
            </a:pP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МАРКИ (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</a:t>
            </a: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, 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S16)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28" name="Picture 19">
            <a:extLst>
              <a:ext uri="{FF2B5EF4-FFF2-40B4-BE49-F238E27FC236}">
                <a16:creationId xmlns:a16="http://schemas.microsoft.com/office/drawing/2014/main" id="{3E59F58D-52D5-4533-B116-04476181D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1504" y="836712"/>
            <a:ext cx="1272568" cy="49116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3524343-1945-49EB-AF25-F9CEDFBC483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0793" y="2528806"/>
            <a:ext cx="1252565" cy="371681"/>
          </a:xfrm>
          <a:prstGeom prst="rect">
            <a:avLst/>
          </a:prstGeom>
        </p:spPr>
      </p:pic>
      <p:pic>
        <p:nvPicPr>
          <p:cNvPr id="31" name="Picture 180">
            <a:extLst>
              <a:ext uri="{FF2B5EF4-FFF2-40B4-BE49-F238E27FC236}">
                <a16:creationId xmlns:a16="http://schemas.microsoft.com/office/drawing/2014/main" id="{BF5F5F25-AF8D-4847-B6F8-9637FB744E0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5249" y="2379590"/>
            <a:ext cx="1116852" cy="67011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E2B44791-E716-4F3F-8B6F-561865A428F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4039630"/>
            <a:ext cx="646027" cy="734596"/>
          </a:xfrm>
          <a:prstGeom prst="rect">
            <a:avLst/>
          </a:prstGeom>
        </p:spPr>
      </p:pic>
      <p:pic>
        <p:nvPicPr>
          <p:cNvPr id="33" name="Picture 154">
            <a:extLst>
              <a:ext uri="{FF2B5EF4-FFF2-40B4-BE49-F238E27FC236}">
                <a16:creationId xmlns:a16="http://schemas.microsoft.com/office/drawing/2014/main" id="{4842B9DD-CE77-422F-87C9-CE3DEB6CE3A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555" y="3999265"/>
            <a:ext cx="839900" cy="839900"/>
          </a:xfrm>
          <a:prstGeom prst="rect">
            <a:avLst/>
          </a:prstGeom>
        </p:spPr>
      </p:pic>
      <p:pic>
        <p:nvPicPr>
          <p:cNvPr id="34" name="Picture 5" descr="A red castle on a black background&#10;&#10;Description automatically generated">
            <a:extLst>
              <a:ext uri="{FF2B5EF4-FFF2-40B4-BE49-F238E27FC236}">
                <a16:creationId xmlns:a16="http://schemas.microsoft.com/office/drawing/2014/main" id="{E1257B62-44DB-4DEE-B444-E0F25AA8685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6136" y="3943294"/>
            <a:ext cx="1543840" cy="951841"/>
          </a:xfrm>
          <a:prstGeom prst="rect">
            <a:avLst/>
          </a:prstGeom>
        </p:spPr>
      </p:pic>
      <p:pic>
        <p:nvPicPr>
          <p:cNvPr id="37" name="Picture 25">
            <a:extLst>
              <a:ext uri="{FF2B5EF4-FFF2-40B4-BE49-F238E27FC236}">
                <a16:creationId xmlns:a16="http://schemas.microsoft.com/office/drawing/2014/main" id="{0655ADF0-0EDE-415A-B81E-BD3C12E2B83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946" y="4005362"/>
            <a:ext cx="1743262" cy="827703"/>
          </a:xfrm>
          <a:prstGeom prst="rect">
            <a:avLst/>
          </a:prstGeom>
        </p:spPr>
      </p:pic>
      <p:pic>
        <p:nvPicPr>
          <p:cNvPr id="38" name="Picture 17">
            <a:extLst>
              <a:ext uri="{FF2B5EF4-FFF2-40B4-BE49-F238E27FC236}">
                <a16:creationId xmlns:a16="http://schemas.microsoft.com/office/drawing/2014/main" id="{3479ACF9-ECAB-4DB1-9681-E016D9FAB89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52" y="5828963"/>
            <a:ext cx="1498118" cy="360450"/>
          </a:xfrm>
          <a:prstGeom prst="rect">
            <a:avLst/>
          </a:prstGeom>
        </p:spPr>
      </p:pic>
      <p:pic>
        <p:nvPicPr>
          <p:cNvPr id="41" name="Picture 167">
            <a:extLst>
              <a:ext uri="{FF2B5EF4-FFF2-40B4-BE49-F238E27FC236}">
                <a16:creationId xmlns:a16="http://schemas.microsoft.com/office/drawing/2014/main" id="{0BCF4D70-C5F9-4D86-B325-C20844F94D5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057" y="697370"/>
            <a:ext cx="1368911" cy="769849"/>
          </a:xfrm>
          <a:prstGeom prst="rect">
            <a:avLst/>
          </a:prstGeom>
        </p:spPr>
      </p:pic>
      <p:pic>
        <p:nvPicPr>
          <p:cNvPr id="42" name="Picture 2" descr="Изображение логотипа">
            <a:extLst>
              <a:ext uri="{FF2B5EF4-FFF2-40B4-BE49-F238E27FC236}">
                <a16:creationId xmlns:a16="http://schemas.microsoft.com/office/drawing/2014/main" id="{92457042-9608-4015-B2E3-8FE60E9B8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44579" y="684353"/>
            <a:ext cx="1168522" cy="76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2AB3234-E511-4E1C-AC34-721075EFAE6E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16" y="2204864"/>
            <a:ext cx="1808320" cy="1114904"/>
          </a:xfrm>
          <a:prstGeom prst="rect">
            <a:avLst/>
          </a:prstGeom>
        </p:spPr>
      </p:pic>
      <p:pic>
        <p:nvPicPr>
          <p:cNvPr id="45" name="Picture 9" descr="A blue butterfly on a black background&#10;&#10;Description automatically generated">
            <a:extLst>
              <a:ext uri="{FF2B5EF4-FFF2-40B4-BE49-F238E27FC236}">
                <a16:creationId xmlns:a16="http://schemas.microsoft.com/office/drawing/2014/main" id="{F7FD69A9-AE14-42C1-9CAC-958B3755D9A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5384" y="2245701"/>
            <a:ext cx="1529837" cy="937890"/>
          </a:xfrm>
          <a:prstGeom prst="rect">
            <a:avLst/>
          </a:prstGeom>
        </p:spPr>
      </p:pic>
      <p:pic>
        <p:nvPicPr>
          <p:cNvPr id="46" name="Graphic 1">
            <a:extLst>
              <a:ext uri="{FF2B5EF4-FFF2-40B4-BE49-F238E27FC236}">
                <a16:creationId xmlns:a16="http://schemas.microsoft.com/office/drawing/2014/main" id="{0E97891B-8B47-407F-B297-ACC8008D2AE3}"/>
              </a:ext>
            </a:extLst>
          </p:cNvPr>
          <p:cNvPicPr>
            <a:picLocks noChangeAspect="1"/>
          </p:cNvPicPr>
          <p:nvPr/>
        </p:nvPicPr>
        <p:blipFill>
          <a:blip r:embed="rId1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223761" y="2402932"/>
            <a:ext cx="1639991" cy="519997"/>
          </a:xfrm>
          <a:prstGeom prst="rect">
            <a:avLst/>
          </a:prstGeom>
        </p:spPr>
      </p:pic>
      <p:pic>
        <p:nvPicPr>
          <p:cNvPr id="48" name="Picture 179">
            <a:extLst>
              <a:ext uri="{FF2B5EF4-FFF2-40B4-BE49-F238E27FC236}">
                <a16:creationId xmlns:a16="http://schemas.microsoft.com/office/drawing/2014/main" id="{3BBED6AC-13FE-4DBA-AD3E-CC7F78EECCF9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906" y="744612"/>
            <a:ext cx="1376830" cy="675364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0" name="Picture 2" descr="A black background with gold text&#10;&#10;Description automatically generated">
            <a:extLst>
              <a:ext uri="{FF2B5EF4-FFF2-40B4-BE49-F238E27FC236}">
                <a16:creationId xmlns:a16="http://schemas.microsoft.com/office/drawing/2014/main" id="{6A0D071B-999B-4C22-A8A7-8C9B6F572716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41875"/>
            <a:ext cx="2047046" cy="1258933"/>
          </a:xfrm>
          <a:prstGeom prst="rect">
            <a:avLst/>
          </a:prstGeom>
        </p:spPr>
      </p:pic>
      <p:pic>
        <p:nvPicPr>
          <p:cNvPr id="52" name="Picture 312">
            <a:extLst>
              <a:ext uri="{FF2B5EF4-FFF2-40B4-BE49-F238E27FC236}">
                <a16:creationId xmlns:a16="http://schemas.microsoft.com/office/drawing/2014/main" id="{9E1DD864-53DD-4F30-ACC8-1D38721BE452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2169" y="2402932"/>
            <a:ext cx="778744" cy="713851"/>
          </a:xfrm>
          <a:prstGeom prst="rect">
            <a:avLst/>
          </a:prstGeom>
        </p:spPr>
      </p:pic>
      <p:pic>
        <p:nvPicPr>
          <p:cNvPr id="53" name="Picture 187">
            <a:extLst>
              <a:ext uri="{FF2B5EF4-FFF2-40B4-BE49-F238E27FC236}">
                <a16:creationId xmlns:a16="http://schemas.microsoft.com/office/drawing/2014/main" id="{39E20D83-4657-48A9-A710-EF83A94DCC5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248" y="970147"/>
            <a:ext cx="1589698" cy="278514"/>
          </a:xfrm>
          <a:prstGeom prst="rect">
            <a:avLst/>
          </a:prstGeom>
        </p:spPr>
      </p:pic>
      <p:pic>
        <p:nvPicPr>
          <p:cNvPr id="55" name="Picture 4">
            <a:extLst>
              <a:ext uri="{FF2B5EF4-FFF2-40B4-BE49-F238E27FC236}">
                <a16:creationId xmlns:a16="http://schemas.microsoft.com/office/drawing/2014/main" id="{B24CC8C3-F52D-4763-981A-87B78B9C5A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60028" y="3968969"/>
            <a:ext cx="176303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>
            <a:hlinkClick r:id="" action="ppaction://noaction"/>
            <a:extLst>
              <a:ext uri="{FF2B5EF4-FFF2-40B4-BE49-F238E27FC236}">
                <a16:creationId xmlns:a16="http://schemas.microsoft.com/office/drawing/2014/main" id="{6B09B65B-BF1C-4CD2-BAC2-F208155085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69201" y="4250647"/>
            <a:ext cx="1631455" cy="32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67CD8445-993F-4404-80A6-E840648B813D}"/>
              </a:ext>
            </a:extLst>
          </p:cNvPr>
          <p:cNvGrpSpPr/>
          <p:nvPr/>
        </p:nvGrpSpPr>
        <p:grpSpPr>
          <a:xfrm>
            <a:off x="6358713" y="5660372"/>
            <a:ext cx="1498118" cy="584431"/>
            <a:chOff x="2135560" y="4797152"/>
            <a:chExt cx="1728192" cy="674185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5C357DB4-5D3C-4F8D-A7FE-0CAEAD69F8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6" cstate="email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sharpenSoften amount="50000"/>
                      </a14:imgEffect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35560" y="4797152"/>
              <a:ext cx="1728192" cy="674185"/>
            </a:xfrm>
            <a:prstGeom prst="rect">
              <a:avLst/>
            </a:prstGeom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848257A5-F25F-48E9-87B9-A26AA1293B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8" cstate="email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83632" y="4797153"/>
              <a:ext cx="491068" cy="384448"/>
            </a:xfrm>
            <a:prstGeom prst="rect">
              <a:avLst/>
            </a:prstGeom>
          </p:spPr>
        </p:pic>
      </p:grpSp>
      <p:pic>
        <p:nvPicPr>
          <p:cNvPr id="36" name="Picture 170">
            <a:extLst>
              <a:ext uri="{FF2B5EF4-FFF2-40B4-BE49-F238E27FC236}">
                <a16:creationId xmlns:a16="http://schemas.microsoft.com/office/drawing/2014/main" id="{BCA41ACA-7397-4ED9-8B50-CD7A5AF70DDC}"/>
              </a:ext>
            </a:extLst>
          </p:cNvPr>
          <p:cNvPicPr>
            <a:picLocks noChangeAspect="1"/>
          </p:cNvPicPr>
          <p:nvPr/>
        </p:nvPicPr>
        <p:blipFill>
          <a:blip r:embed="rId30" cstate="email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8625" y="5701313"/>
            <a:ext cx="1327816" cy="584654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39" name="Picture 214">
            <a:extLst>
              <a:ext uri="{FF2B5EF4-FFF2-40B4-BE49-F238E27FC236}">
                <a16:creationId xmlns:a16="http://schemas.microsoft.com/office/drawing/2014/main" id="{A8CE9CDA-F9AA-4BF9-A1FC-5EA297BBBB7D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5537" y="5776167"/>
            <a:ext cx="1077564" cy="434945"/>
          </a:xfrm>
          <a:prstGeom prst="rect">
            <a:avLst/>
          </a:prstGeom>
        </p:spPr>
      </p:pic>
      <p:pic>
        <p:nvPicPr>
          <p:cNvPr id="40" name="Picture 189">
            <a:extLst>
              <a:ext uri="{FF2B5EF4-FFF2-40B4-BE49-F238E27FC236}">
                <a16:creationId xmlns:a16="http://schemas.microsoft.com/office/drawing/2014/main" id="{36A28BB8-855A-4AF3-9615-C0E0E5C79C6A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346" y="5597537"/>
            <a:ext cx="1317390" cy="904674"/>
          </a:xfrm>
          <a:prstGeom prst="rect">
            <a:avLst/>
          </a:prstGeom>
          <a:ln w="19050">
            <a:noFill/>
          </a:ln>
        </p:spPr>
      </p:pic>
      <p:pic>
        <p:nvPicPr>
          <p:cNvPr id="43" name="Рисунок 24">
            <a:extLst>
              <a:ext uri="{FF2B5EF4-FFF2-40B4-BE49-F238E27FC236}">
                <a16:creationId xmlns:a16="http://schemas.microsoft.com/office/drawing/2014/main" id="{6BE7B00A-7A4F-4D4D-B797-EC37C6189D5A}"/>
              </a:ext>
            </a:extLst>
          </p:cNvPr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8153" y="5431553"/>
            <a:ext cx="1165799" cy="116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00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A73CE97-E5EE-4845-8C11-528692AE3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048828"/>
              </p:ext>
            </p:extLst>
          </p:nvPr>
        </p:nvGraphicFramePr>
        <p:xfrm>
          <a:off x="0" y="260647"/>
          <a:ext cx="12192000" cy="32986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34.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Русский Стиль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Vogue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Winston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1649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39. Ява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41.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Marco Polo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7277596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100"/>
              </a:lnSpc>
            </a:pP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МАРКИ (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</a:t>
            </a: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ru-RU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, </a:t>
            </a: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S16)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7" name="Picture 192">
            <a:extLst>
              <a:ext uri="{FF2B5EF4-FFF2-40B4-BE49-F238E27FC236}">
                <a16:creationId xmlns:a16="http://schemas.microsoft.com/office/drawing/2014/main" id="{4E836159-83B2-4968-8D40-F1A4B0C510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268" y="847738"/>
            <a:ext cx="1033908" cy="603503"/>
          </a:xfrm>
          <a:prstGeom prst="rect">
            <a:avLst/>
          </a:prstGeom>
        </p:spPr>
      </p:pic>
      <p:pic>
        <p:nvPicPr>
          <p:cNvPr id="8" name="Picture 186">
            <a:extLst>
              <a:ext uri="{FF2B5EF4-FFF2-40B4-BE49-F238E27FC236}">
                <a16:creationId xmlns:a16="http://schemas.microsoft.com/office/drawing/2014/main" id="{DCA045AA-702A-4138-82CD-18B370AC7B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1055" y="716645"/>
            <a:ext cx="1389939" cy="734596"/>
          </a:xfrm>
          <a:prstGeom prst="rect">
            <a:avLst/>
          </a:prstGeom>
        </p:spPr>
      </p:pic>
      <p:pic>
        <p:nvPicPr>
          <p:cNvPr id="18" name="Picture 259">
            <a:extLst>
              <a:ext uri="{FF2B5EF4-FFF2-40B4-BE49-F238E27FC236}">
                <a16:creationId xmlns:a16="http://schemas.microsoft.com/office/drawing/2014/main" id="{FD9545D1-FD80-47E5-A341-FF7F6155E6D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49" y="2312447"/>
            <a:ext cx="897433" cy="899932"/>
          </a:xfrm>
          <a:prstGeom prst="rect">
            <a:avLst/>
          </a:prstGeom>
        </p:spPr>
      </p:pic>
      <p:pic>
        <p:nvPicPr>
          <p:cNvPr id="19" name="Picture 156">
            <a:extLst>
              <a:ext uri="{FF2B5EF4-FFF2-40B4-BE49-F238E27FC236}">
                <a16:creationId xmlns:a16="http://schemas.microsoft.com/office/drawing/2014/main" id="{A83F503F-5B37-4FBF-AD0A-7D881078CF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7121" y="813195"/>
            <a:ext cx="1383295" cy="672588"/>
          </a:xfrm>
          <a:prstGeom prst="rect">
            <a:avLst/>
          </a:prstGeom>
        </p:spPr>
      </p:pic>
      <p:pic>
        <p:nvPicPr>
          <p:cNvPr id="20" name="Picture 8" descr="Русский">
            <a:extLst>
              <a:ext uri="{FF2B5EF4-FFF2-40B4-BE49-F238E27FC236}">
                <a16:creationId xmlns:a16="http://schemas.microsoft.com/office/drawing/2014/main" id="{930D8B7A-3769-48F7-992C-A7D79D9643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21838" y="872469"/>
            <a:ext cx="1713922" cy="65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8">
            <a:extLst>
              <a:ext uri="{FF2B5EF4-FFF2-40B4-BE49-F238E27FC236}">
                <a16:creationId xmlns:a16="http://schemas.microsoft.com/office/drawing/2014/main" id="{8596A4F1-94F0-4411-8372-490694E7981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368" y="398943"/>
            <a:ext cx="1301865" cy="1301865"/>
          </a:xfrm>
          <a:prstGeom prst="rect">
            <a:avLst/>
          </a:prstGeom>
        </p:spPr>
      </p:pic>
      <p:pic>
        <p:nvPicPr>
          <p:cNvPr id="23" name="Рисунок 29">
            <a:extLst>
              <a:ext uri="{FF2B5EF4-FFF2-40B4-BE49-F238E27FC236}">
                <a16:creationId xmlns:a16="http://schemas.microsoft.com/office/drawing/2014/main" id="{8B82E360-5323-4A10-B5BA-331B8263DAD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5393" y="951619"/>
            <a:ext cx="1682948" cy="49962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F1760B-B431-47A2-A03F-C36C8D7DFFF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251" y="2420888"/>
            <a:ext cx="1831155" cy="7629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01A1B09-38B8-4F59-9CDB-C3451EB061A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529" y="2383703"/>
            <a:ext cx="1534671" cy="76221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CC3D0F3-17DB-47BA-86B7-B4672394061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085" y="2378904"/>
            <a:ext cx="1471564" cy="76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671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Blooming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7" name="Таблица 4">
            <a:extLst>
              <a:ext uri="{FF2B5EF4-FFF2-40B4-BE49-F238E27FC236}">
                <a16:creationId xmlns:a16="http://schemas.microsoft.com/office/drawing/2014/main" id="{FFF76AF0-8B57-47B3-B969-F2600AB7ED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33076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Blooming Gold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Blooming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Blooming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Silver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204. </a:t>
                      </a:r>
                      <a:r>
                        <a:rPr lang="en-US" sz="9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Blooming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Violet On</a:t>
                      </a:r>
                      <a:r>
                        <a:rPr lang="en-US" sz="9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9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67021B-8646-471C-8786-5661B3407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26" y="620688"/>
            <a:ext cx="1327912" cy="24390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A72962-8A0B-48A4-8519-D4143602B3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76" y="3887684"/>
            <a:ext cx="1355012" cy="2439022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C0AAF8A2-6E40-4011-B291-19ABD308A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6621" y="620688"/>
            <a:ext cx="1339930" cy="24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9A1B7540-45F2-40DA-84D9-461A0F936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8800" y="620713"/>
            <a:ext cx="1348507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04E6DC2-1D85-4C32-A6E1-991604C1EA80}"/>
              </a:ext>
            </a:extLst>
          </p:cNvPr>
          <p:cNvSpPr/>
          <p:nvPr/>
        </p:nvSpPr>
        <p:spPr>
          <a:xfrm rot="16200000">
            <a:off x="-1796884" y="1776132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Blooming (20000)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B955043D-58F1-4E54-8A3E-A6BE6C73A172}"/>
              </a:ext>
            </a:extLst>
          </p:cNvPr>
          <p:cNvSpPr/>
          <p:nvPr/>
        </p:nvSpPr>
        <p:spPr>
          <a:xfrm rot="16200000">
            <a:off x="-1781823" y="5076177"/>
            <a:ext cx="3284984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Blooming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 капсулой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(20001)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3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9C90F323-DE85-4CEF-942D-842BA3A2CF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24702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501.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Camel Blue</a:t>
                      </a:r>
                      <a:endParaRPr lang="ru-RU" sz="1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502.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Camel Yellow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Camel Original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Camel Original Filters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B54DFD6-FD7A-4393-83A5-B7852703DA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375" y="747667"/>
            <a:ext cx="1547267" cy="2406539"/>
          </a:xfrm>
          <a:prstGeom prst="rect">
            <a:avLst/>
          </a:prstGeom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F250018A-A4E1-46BA-8BED-AB56D6236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9577" y="753979"/>
            <a:ext cx="1471300" cy="238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D3195643-3528-4D9C-939E-9F40432771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68" y="3978442"/>
            <a:ext cx="1534027" cy="2403308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C0B2CAC-1A89-4858-B7C5-6A28FEFD7C0F}"/>
              </a:ext>
            </a:extLst>
          </p:cNvPr>
          <p:cNvSpPr/>
          <p:nvPr/>
        </p:nvSpPr>
        <p:spPr>
          <a:xfrm rot="16200000">
            <a:off x="-1796884" y="1776132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Стандартные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(50000)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8A241E8-DE49-41CC-AC74-0484F7F7261E}"/>
              </a:ext>
            </a:extLst>
          </p:cNvPr>
          <p:cNvSpPr/>
          <p:nvPr/>
        </p:nvSpPr>
        <p:spPr>
          <a:xfrm rot="16200000">
            <a:off x="-1796884" y="5091238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Original (50001)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1F6B0CD-5747-48B1-8407-6D1C7EB0B1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9577" y="3979999"/>
            <a:ext cx="1504987" cy="240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15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9C90F323-DE85-4CEF-942D-842BA3A2CF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898983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Camel Compact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506. Camel Compact 100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07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Camel Compact Special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508.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Camel Compact Special Amber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509. Camel Compact Ruby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511. Camel Cool Crush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510. Camel Tropical Crush 100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512. Camel Aroma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C0B2CAC-1A89-4858-B7C5-6A28FEFD7C0F}"/>
              </a:ext>
            </a:extLst>
          </p:cNvPr>
          <p:cNvSpPr/>
          <p:nvPr/>
        </p:nvSpPr>
        <p:spPr>
          <a:xfrm rot="16200000">
            <a:off x="-1796884" y="1776132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Компактные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(50002)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8A241E8-DE49-41CC-AC74-0484F7F7261E}"/>
              </a:ext>
            </a:extLst>
          </p:cNvPr>
          <p:cNvSpPr/>
          <p:nvPr/>
        </p:nvSpPr>
        <p:spPr>
          <a:xfrm rot="16200000">
            <a:off x="6315339" y="1743406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Special (50004)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" name="Picture 2" descr="Купить сигареты в магазине ДЫМОК">
            <a:extLst>
              <a:ext uri="{FF2B5EF4-FFF2-40B4-BE49-F238E27FC236}">
                <a16:creationId xmlns:a16="http://schemas.microsoft.com/office/drawing/2014/main" id="{287B1F13-A548-4033-ABDC-8F3E8BBD9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705" y="737936"/>
            <a:ext cx="1383895" cy="242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9F8F0DAD-55F6-4CA2-9792-5DC54658F8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465" y="456823"/>
            <a:ext cx="1327530" cy="2693354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AB4F99F-46CF-4057-A846-21E0460D8240}"/>
              </a:ext>
            </a:extLst>
          </p:cNvPr>
          <p:cNvSpPr/>
          <p:nvPr/>
        </p:nvSpPr>
        <p:spPr>
          <a:xfrm rot="16200000">
            <a:off x="2305185" y="1753839"/>
            <a:ext cx="3266427" cy="274570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Компактные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(50003)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Picture 4" descr="Сигариллы Bohem Aroma Compact Nano (20 шт.) купить в интернет-магазине  Cigar66">
            <a:extLst>
              <a:ext uri="{FF2B5EF4-FFF2-40B4-BE49-F238E27FC236}">
                <a16:creationId xmlns:a16="http://schemas.microsoft.com/office/drawing/2014/main" id="{C7ECF706-B05A-454E-A7D3-16366E37C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42499" y="753979"/>
            <a:ext cx="1334920" cy="238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C202ECF-94F8-4AE5-A42C-059C8B8E9CF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44609" y="739414"/>
            <a:ext cx="1389498" cy="2438760"/>
          </a:xfrm>
          <a:prstGeom prst="rect">
            <a:avLst/>
          </a:prstGeom>
        </p:spPr>
      </p:pic>
      <p:pic>
        <p:nvPicPr>
          <p:cNvPr id="19" name="Рисунок 8" descr="Изображение выглядит как текст, снимок экрана, графический дизайн,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BD45A67A-007E-4FA7-B60B-606919383F5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7532" y="3914274"/>
            <a:ext cx="1561266" cy="2609764"/>
          </a:xfrm>
          <a:prstGeom prst="rect">
            <a:avLst/>
          </a:prstGeom>
        </p:spPr>
      </p:pic>
      <p:pic>
        <p:nvPicPr>
          <p:cNvPr id="20" name="Рисунок 12">
            <a:extLst>
              <a:ext uri="{FF2B5EF4-FFF2-40B4-BE49-F238E27FC236}">
                <a16:creationId xmlns:a16="http://schemas.microsoft.com/office/drawing/2014/main" id="{3BE06315-848A-49D7-9971-B6ADE5C2693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928" y="3969883"/>
            <a:ext cx="1436777" cy="246529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CE059B9-A13F-411E-9F43-CA970CF71B8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1940" y="3673642"/>
            <a:ext cx="1410091" cy="2715377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5A5F6AD-C119-4BDA-848E-1D1A267C5C0F}"/>
              </a:ext>
            </a:extLst>
          </p:cNvPr>
          <p:cNvSpPr/>
          <p:nvPr/>
        </p:nvSpPr>
        <p:spPr>
          <a:xfrm rot="16200000">
            <a:off x="-1796884" y="5042560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 капсулой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(50005)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id="{B26BFDC4-8787-4999-A26C-5447A3280A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504654" y="3931224"/>
            <a:ext cx="1350797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3B38FADF-8277-4472-A6BE-6A78134A2D09}"/>
              </a:ext>
            </a:extLst>
          </p:cNvPr>
          <p:cNvSpPr/>
          <p:nvPr/>
        </p:nvSpPr>
        <p:spPr>
          <a:xfrm rot="16200000">
            <a:off x="6315339" y="5042560"/>
            <a:ext cx="3315106" cy="278662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Camel Aroma (50006)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206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Captain Jack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CD6E35C-7F84-4143-BF48-3ECA0B67B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4193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Captain Jack Original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 Ruby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 Green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Captain Jack Green 100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Superslims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 Special Blend Original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 Special Blend Ruby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Captain Jack Green KS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E13EE26-2FA7-AE59-59D8-328BBA1FF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976" y="3994487"/>
            <a:ext cx="1548751" cy="239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A4B9B021-97F9-D61D-3DEA-7C87984C3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405" y="3994486"/>
            <a:ext cx="1569129" cy="239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A close-up of a book cover&#10;&#10;Description automatically generated">
            <a:extLst>
              <a:ext uri="{FF2B5EF4-FFF2-40B4-BE49-F238E27FC236}">
                <a16:creationId xmlns:a16="http://schemas.microsoft.com/office/drawing/2014/main" id="{BB76F536-4998-438F-18C8-544C0D9C21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708" y="3994485"/>
            <a:ext cx="1548751" cy="2394450"/>
          </a:xfrm>
          <a:prstGeom prst="rect">
            <a:avLst/>
          </a:prstGeom>
        </p:spPr>
      </p:pic>
      <p:pic>
        <p:nvPicPr>
          <p:cNvPr id="18" name="Picture 17" descr="A poster of a movie&#10;&#10;Description automatically generated">
            <a:extLst>
              <a:ext uri="{FF2B5EF4-FFF2-40B4-BE49-F238E27FC236}">
                <a16:creationId xmlns:a16="http://schemas.microsoft.com/office/drawing/2014/main" id="{F2E9BE10-6475-06B9-C4B6-AB878424A7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5403" y="424779"/>
            <a:ext cx="1495425" cy="2714625"/>
          </a:xfrm>
          <a:prstGeom prst="rect">
            <a:avLst/>
          </a:prstGeom>
        </p:spPr>
      </p:pic>
      <p:pic>
        <p:nvPicPr>
          <p:cNvPr id="20" name="Picture 19" descr="Close-up of a cigarette&#10;&#10;Description automatically generated">
            <a:extLst>
              <a:ext uri="{FF2B5EF4-FFF2-40B4-BE49-F238E27FC236}">
                <a16:creationId xmlns:a16="http://schemas.microsoft.com/office/drawing/2014/main" id="{DB1ECC3C-B143-AE02-ED26-149290D8E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3349" y="454487"/>
            <a:ext cx="1640145" cy="2686445"/>
          </a:xfrm>
          <a:prstGeom prst="rect">
            <a:avLst/>
          </a:prstGeom>
        </p:spPr>
      </p:pic>
      <p:pic>
        <p:nvPicPr>
          <p:cNvPr id="22" name="Picture 21" descr="A close up of a card&#10;&#10;Description automatically generated">
            <a:extLst>
              <a:ext uri="{FF2B5EF4-FFF2-40B4-BE49-F238E27FC236}">
                <a16:creationId xmlns:a16="http://schemas.microsoft.com/office/drawing/2014/main" id="{F3639CAA-C409-A4B6-6E98-FAA6848006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173" y="449179"/>
            <a:ext cx="1615074" cy="2691789"/>
          </a:xfrm>
          <a:prstGeom prst="rect">
            <a:avLst/>
          </a:prstGeom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687C146E-FC47-4B78-0DE2-79A109D6F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657" y="449179"/>
            <a:ext cx="1635779" cy="269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9243F2C-62BA-4E1B-9F96-F6D13D66F636}"/>
              </a:ext>
            </a:extLst>
          </p:cNvPr>
          <p:cNvSpPr/>
          <p:nvPr/>
        </p:nvSpPr>
        <p:spPr>
          <a:xfrm rot="16200000">
            <a:off x="-1885917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Captain Jack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стандартные длинные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6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BAFD145-89BB-46B6-8F90-F8F3BFCC14F3}"/>
              </a:ext>
            </a:extLst>
          </p:cNvPr>
          <p:cNvSpPr/>
          <p:nvPr/>
        </p:nvSpPr>
        <p:spPr>
          <a:xfrm rot="16200000">
            <a:off x="-1885917" y="498714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dirty="0" err="1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Captain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Jack тонкие обычной длины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6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D39590C-BBA2-4CD2-8B5A-A606DACB526E}"/>
              </a:ext>
            </a:extLst>
          </p:cNvPr>
          <p:cNvSpPr/>
          <p:nvPr/>
        </p:nvSpPr>
        <p:spPr>
          <a:xfrm rot="16200000">
            <a:off x="8279790" y="169102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dirty="0" err="1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Captain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Jack тонкие длинные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6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741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Chapman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82B768B-08B7-48EB-940E-4BF03DE19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009241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701.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Brown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Gold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Classic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Green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706.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Purple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707.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Autumn Edition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8BE2B2-F243-41AE-85A0-211DA14BF0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6636" y="753978"/>
            <a:ext cx="1531452" cy="24112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1F79DC-A841-4E5E-98B5-E2EC12EFE7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1155" y="733992"/>
            <a:ext cx="1598950" cy="245816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FA068E-C4C3-43DB-AB9A-78CCD44879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3872" y="737937"/>
            <a:ext cx="1618505" cy="242953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5C8F7F-4997-4C78-9A7B-18B5C78068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3777" y="730360"/>
            <a:ext cx="1617591" cy="24308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E190C2-7575-42FC-9369-5ABFE8D2C74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7810" y="737937"/>
            <a:ext cx="1555233" cy="241437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725D420-AF32-4FCD-B2D1-BEF278A90E5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563" y="733007"/>
            <a:ext cx="1634916" cy="2448247"/>
          </a:xfrm>
          <a:prstGeom prst="rect">
            <a:avLst/>
          </a:prstGeom>
        </p:spPr>
      </p:pic>
      <p:pic>
        <p:nvPicPr>
          <p:cNvPr id="19" name="Picture 8" descr="Новинка! Сигареты Чапман пряная тыква с нотками корицы | Табачная атмосфера  | Дзен">
            <a:extLst>
              <a:ext uri="{FF2B5EF4-FFF2-40B4-BE49-F238E27FC236}">
                <a16:creationId xmlns:a16="http://schemas.microsoft.com/office/drawing/2014/main" id="{76EEB99D-D1E3-423F-B2E0-C087784B23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3789" y="3956938"/>
            <a:ext cx="1513191" cy="243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EF33B73-35E8-4091-ADEA-A8EB2B7E3F6D}"/>
              </a:ext>
            </a:extLst>
          </p:cNvPr>
          <p:cNvSpPr/>
          <p:nvPr/>
        </p:nvSpPr>
        <p:spPr>
          <a:xfrm rot="16200000">
            <a:off x="-3527041" y="3328223"/>
            <a:ext cx="6597354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Chapman </a:t>
            </a:r>
            <a:r>
              <a:rPr lang="ru-RU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Стандартные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797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Chapman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82B768B-08B7-48EB-940E-4BF03DE19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097140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708.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Brown 100 SUPERSLIMS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Classic 100 SUPERSLIMS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710.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Gold 100 SUPERSLIMS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711.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Red 100 SUPERSLIMS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712.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RED KS SUPERSLIMS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GREEN KS SUPERSLIMS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714.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ROSE 100 SUPERSLIMS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3" name="Picture 4" descr="Сигареты Chapman - Red Super Slims (Рэд Супер Слимс) купить в  Санкт-Петербурге по цене 185 руб. - Табак Почтой">
            <a:extLst>
              <a:ext uri="{FF2B5EF4-FFF2-40B4-BE49-F238E27FC236}">
                <a16:creationId xmlns:a16="http://schemas.microsoft.com/office/drawing/2014/main" id="{67819554-F0F4-420C-81A1-8454E46E08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65537" y="480736"/>
            <a:ext cx="1462330" cy="264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Сигареты Chapman Brown Super Slims купить в магазине ДЫМОК">
            <a:extLst>
              <a:ext uri="{FF2B5EF4-FFF2-40B4-BE49-F238E27FC236}">
                <a16:creationId xmlns:a16="http://schemas.microsoft.com/office/drawing/2014/main" id="{6E74E9C6-E938-414F-A6B7-B75EBF2F6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5359" y="471976"/>
            <a:ext cx="1477399" cy="26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Сигареты Chapman - Gold Super Slims (Голд Супер Слимс) купить в Москве и  России по цене 285 руб. - Табак Почтой">
            <a:extLst>
              <a:ext uri="{FF2B5EF4-FFF2-40B4-BE49-F238E27FC236}">
                <a16:creationId xmlns:a16="http://schemas.microsoft.com/office/drawing/2014/main" id="{61E09DB7-1A8D-47BD-871C-4CAC73BD24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79196" y="458168"/>
            <a:ext cx="1508257" cy="267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8D4D287C-C5D8-48F6-A778-F36725F725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73442" y="454360"/>
            <a:ext cx="1413757" cy="2704581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Сигареты Chapman - Red Super Slims (Рэд Супер Слимс) купить в  Санкт-Петербурге по цене 185 руб. - Табак Почтой">
            <a:extLst>
              <a:ext uri="{FF2B5EF4-FFF2-40B4-BE49-F238E27FC236}">
                <a16:creationId xmlns:a16="http://schemas.microsoft.com/office/drawing/2014/main" id="{0C8EF3A1-67D8-4C16-AE4B-780ED49968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572680" y="765174"/>
            <a:ext cx="1310485" cy="2371353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Сигареты Chapman Classic Super Slims купить в магазине ДЫМОК">
            <a:extLst>
              <a:ext uri="{FF2B5EF4-FFF2-40B4-BE49-F238E27FC236}">
                <a16:creationId xmlns:a16="http://schemas.microsoft.com/office/drawing/2014/main" id="{B322A37F-1716-40F6-B465-24B0482000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42639" y="465221"/>
            <a:ext cx="1535415" cy="2713790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2309657-6BAA-44B4-BD2B-CD1B340F102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54" y="3670625"/>
            <a:ext cx="1495662" cy="2735966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C3D6AC9-FD0B-4FED-807A-B8D0B386EA65}"/>
              </a:ext>
            </a:extLst>
          </p:cNvPr>
          <p:cNvSpPr/>
          <p:nvPr/>
        </p:nvSpPr>
        <p:spPr>
          <a:xfrm rot="16200000">
            <a:off x="-3527041" y="3328223"/>
            <a:ext cx="6597354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Chapman </a:t>
            </a:r>
            <a:r>
              <a:rPr lang="ru-RU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Тонкие длинные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589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Chapman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CAD0AF95-A490-490B-BF8D-E915DE383D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81969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715.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Brown Compact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Red Compact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717.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Classic Compact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718.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Chapman Eclipse Noire Gold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Chapman Eclipse Noire Platinum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9D16B321-7892-4942-A1ED-FDDB72AF0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361" y="765174"/>
            <a:ext cx="1408108" cy="23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7FD67AA-AF98-4AEA-95FB-1B8B1123C1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1282" y="772075"/>
            <a:ext cx="1407016" cy="2392000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B9AF1BDA-E5AE-4533-BF97-5A34BFF60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952" y="772075"/>
            <a:ext cx="1369710" cy="236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FBA7B62-0F5C-E040-EEC4-0725D26D7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52" y="4472841"/>
            <a:ext cx="1738326" cy="190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D4F5B10D-6A52-1D24-115D-660A30EAE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729" y="4480114"/>
            <a:ext cx="1752692" cy="193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1630035-DAC1-450B-8126-3F5D42B8137A}"/>
              </a:ext>
            </a:extLst>
          </p:cNvPr>
          <p:cNvSpPr/>
          <p:nvPr/>
        </p:nvSpPr>
        <p:spPr>
          <a:xfrm rot="16200000">
            <a:off x="-1885917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Chapman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Компактные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9D55089-D303-4CDF-8CFB-435DD349A830}"/>
              </a:ext>
            </a:extLst>
          </p:cNvPr>
          <p:cNvSpPr/>
          <p:nvPr/>
        </p:nvSpPr>
        <p:spPr>
          <a:xfrm rot="16200000">
            <a:off x="-1885917" y="498714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Chapman Eclipse Noire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80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BD6BEB51-DDC5-42DA-9912-DC7953DE5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66881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Chesterfield Blue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Original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Selection Compact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Selection Plus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Remix Premium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806.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Chesterfield Remix Blossom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Remix Summer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Chesterfield Remix Exotic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2" name="Picture 9">
            <a:extLst>
              <a:ext uri="{FF2B5EF4-FFF2-40B4-BE49-F238E27FC236}">
                <a16:creationId xmlns:a16="http://schemas.microsoft.com/office/drawing/2014/main" id="{C1DE3662-FEA8-40C8-82A6-4ED6185038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346" y="754814"/>
            <a:ext cx="1529081" cy="2448247"/>
          </a:xfrm>
          <a:prstGeom prst="rect">
            <a:avLst/>
          </a:prstGeom>
        </p:spPr>
      </p:pic>
      <p:pic>
        <p:nvPicPr>
          <p:cNvPr id="17" name="Picture 11">
            <a:extLst>
              <a:ext uri="{FF2B5EF4-FFF2-40B4-BE49-F238E27FC236}">
                <a16:creationId xmlns:a16="http://schemas.microsoft.com/office/drawing/2014/main" id="{C8EB3C69-3655-43AA-8379-70B5C161F2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57" y="723462"/>
            <a:ext cx="1568194" cy="2507388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6903E63-99B9-4A8C-A89A-0551632FE03B}"/>
              </a:ext>
            </a:extLst>
          </p:cNvPr>
          <p:cNvSpPr/>
          <p:nvPr/>
        </p:nvSpPr>
        <p:spPr>
          <a:xfrm rot="16200000">
            <a:off x="-1885917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Стандартные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5" name="Picture 5">
            <a:extLst>
              <a:ext uri="{FF2B5EF4-FFF2-40B4-BE49-F238E27FC236}">
                <a16:creationId xmlns:a16="http://schemas.microsoft.com/office/drawing/2014/main" id="{52607A14-5B4E-4130-8737-DEA6CFCE726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8044" y="723462"/>
            <a:ext cx="1405527" cy="246190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345B315-8540-4218-94AD-A30892F0CE4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3634" y="444500"/>
            <a:ext cx="2700006" cy="2700006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1378B6B-DB8E-490D-B8B5-D2AD1E33E207}"/>
              </a:ext>
            </a:extLst>
          </p:cNvPr>
          <p:cNvSpPr/>
          <p:nvPr/>
        </p:nvSpPr>
        <p:spPr>
          <a:xfrm rot="16200000">
            <a:off x="6226306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Компактные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2" name="Picture 1" descr="A picture containing text, book, poster, food&#10;&#10;Description automatically generated">
            <a:extLst>
              <a:ext uri="{FF2B5EF4-FFF2-40B4-BE49-F238E27FC236}">
                <a16:creationId xmlns:a16="http://schemas.microsoft.com/office/drawing/2014/main" id="{CD2C891B-1820-4706-A394-EDA87205AD7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57" y="3960475"/>
            <a:ext cx="1370048" cy="2403398"/>
          </a:xfrm>
          <a:prstGeom prst="rect">
            <a:avLst/>
          </a:prstGeom>
        </p:spPr>
      </p:pic>
      <p:pic>
        <p:nvPicPr>
          <p:cNvPr id="23" name="Picture 2" descr="A picture containing text, poster, book, food&#10;&#10;Description automatically generated">
            <a:extLst>
              <a:ext uri="{FF2B5EF4-FFF2-40B4-BE49-F238E27FC236}">
                <a16:creationId xmlns:a16="http://schemas.microsoft.com/office/drawing/2014/main" id="{8B1CC936-BD79-4EF4-9847-3DF9C40B27A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337" y="3960474"/>
            <a:ext cx="1374277" cy="2410817"/>
          </a:xfrm>
          <a:prstGeom prst="rect">
            <a:avLst/>
          </a:prstGeom>
        </p:spPr>
      </p:pic>
      <p:pic>
        <p:nvPicPr>
          <p:cNvPr id="24" name="Picture 7" descr="A picture containing text, book, poster, flyer&#10;&#10;Description automatically generated">
            <a:extLst>
              <a:ext uri="{FF2B5EF4-FFF2-40B4-BE49-F238E27FC236}">
                <a16:creationId xmlns:a16="http://schemas.microsoft.com/office/drawing/2014/main" id="{B10CF1F8-F8AF-4C9C-94FD-5DE4AD3839F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201" y="3978275"/>
            <a:ext cx="1364129" cy="2393016"/>
          </a:xfrm>
          <a:prstGeom prst="rect">
            <a:avLst/>
          </a:prstGeom>
        </p:spPr>
      </p:pic>
      <p:pic>
        <p:nvPicPr>
          <p:cNvPr id="25" name="Picture 5" descr="A picture containing text, book, poster, flyer&#10;&#10;Description automatically generated">
            <a:extLst>
              <a:ext uri="{FF2B5EF4-FFF2-40B4-BE49-F238E27FC236}">
                <a16:creationId xmlns:a16="http://schemas.microsoft.com/office/drawing/2014/main" id="{6782660C-016D-4BA5-A574-3C4E8C54351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2495" y="3971048"/>
            <a:ext cx="1374212" cy="2410702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AE0C38F7-7797-46BD-9261-1B38806CEFCE}"/>
              </a:ext>
            </a:extLst>
          </p:cNvPr>
          <p:cNvSpPr/>
          <p:nvPr/>
        </p:nvSpPr>
        <p:spPr>
          <a:xfrm rot="16200000">
            <a:off x="-1885917" y="502597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с капсулой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717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BD6BEB51-DDC5-42DA-9912-DC7953DE5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1613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809.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Chesterfield Aroma Brown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810.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Chesterfield Aroma Red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041E2EF8-BB45-44A0-9FB7-E13847960F1F}"/>
              </a:ext>
            </a:extLst>
          </p:cNvPr>
          <p:cNvGrpSpPr/>
          <p:nvPr/>
        </p:nvGrpSpPr>
        <p:grpSpPr>
          <a:xfrm>
            <a:off x="2351584" y="716111"/>
            <a:ext cx="1359512" cy="2425551"/>
            <a:chOff x="2304477" y="3789040"/>
            <a:chExt cx="1522404" cy="2627633"/>
          </a:xfrm>
        </p:grpSpPr>
        <p:pic>
          <p:nvPicPr>
            <p:cNvPr id="28" name="Picture 4" descr="Сигареты Chesterfield Aroma Red, купить по выгодной стоимости в Москве |  ⭐️МосТабакТорг⭐️">
              <a:extLst>
                <a:ext uri="{FF2B5EF4-FFF2-40B4-BE49-F238E27FC236}">
                  <a16:creationId xmlns:a16="http://schemas.microsoft.com/office/drawing/2014/main" id="{9106DAEF-8259-472D-9BA0-30E58C06F9B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8554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04477" y="5040412"/>
              <a:ext cx="1512169" cy="13762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Smart - Низкие цены для лучшей жизни">
              <a:extLst>
                <a:ext uri="{FF2B5EF4-FFF2-40B4-BE49-F238E27FC236}">
                  <a16:creationId xmlns:a16="http://schemas.microsoft.com/office/drawing/2014/main" id="{89062184-C0C9-4D6F-818A-F3D2499B592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14713" y="3789040"/>
              <a:ext cx="1512168" cy="1335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" name="Picture 2" descr="Smart - Низкие цены для лучшей жизни">
            <a:extLst>
              <a:ext uri="{FF2B5EF4-FFF2-40B4-BE49-F238E27FC236}">
                <a16:creationId xmlns:a16="http://schemas.microsoft.com/office/drawing/2014/main" id="{21CA2C23-1F59-48B9-99A4-5DB4D48ED8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0911" y="765175"/>
            <a:ext cx="1359512" cy="237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F7D710C8-BC50-48FE-82CC-09CC7C97C057}"/>
              </a:ext>
            </a:extLst>
          </p:cNvPr>
          <p:cNvSpPr/>
          <p:nvPr/>
        </p:nvSpPr>
        <p:spPr>
          <a:xfrm rot="16200000">
            <a:off x="-1909862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Chesterfield Aroma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204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DAVIDOFF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67BE4E20-04F3-43E6-AE2B-9F23D1372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31194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Davidoff Classic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Gold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Slims Gold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Davidoff Slims Classic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Superslims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Slims White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1006.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Davidoff Reach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Reach Silver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Reach Focus White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1009.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Davidoff Reach Focus Black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E90FD5F1-02CA-6919-D19F-EF48FD15D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701" y="765175"/>
            <a:ext cx="1449233" cy="238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B5F379E-FF3A-498F-B95A-FB401140F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42" y="765175"/>
            <a:ext cx="1436573" cy="238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CC98DCF-50DF-6124-97C5-B255D7FCC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867" y="427038"/>
            <a:ext cx="122872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7E5CF4A6-6E3A-B3A3-78C3-ED5A80CAD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190" y="444500"/>
            <a:ext cx="12382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4690403D-E2A5-02A8-907F-5BB4FE37C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210" y="419328"/>
            <a:ext cx="12382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903CA30E-0F42-4B04-A5ED-ACE6DF3713C4}"/>
              </a:ext>
            </a:extLst>
          </p:cNvPr>
          <p:cNvSpPr/>
          <p:nvPr/>
        </p:nvSpPr>
        <p:spPr>
          <a:xfrm rot="16200000">
            <a:off x="-1909862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Стандартные</a:t>
            </a:r>
            <a:r>
              <a:rPr lang="ru-RU" sz="1600" b="1" kern="12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01732434-D0CA-4835-9361-57267E7258C7}"/>
              </a:ext>
            </a:extLst>
          </p:cNvPr>
          <p:cNvSpPr/>
          <p:nvPr/>
        </p:nvSpPr>
        <p:spPr>
          <a:xfrm rot="16200000">
            <a:off x="4210083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длинные</a:t>
            </a:r>
            <a:r>
              <a:rPr lang="ru-RU" sz="1600" b="1" kern="12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4" name="Picture 2">
            <a:extLst>
              <a:ext uri="{FF2B5EF4-FFF2-40B4-BE49-F238E27FC236}">
                <a16:creationId xmlns:a16="http://schemas.microsoft.com/office/drawing/2014/main" id="{3425C7DC-F0B3-497D-A4CD-B4705374A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13" y="3989699"/>
            <a:ext cx="1390941" cy="240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>
            <a:extLst>
              <a:ext uri="{FF2B5EF4-FFF2-40B4-BE49-F238E27FC236}">
                <a16:creationId xmlns:a16="http://schemas.microsoft.com/office/drawing/2014/main" id="{25A01819-22B6-4A49-ACED-8229C5201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701" y="3989391"/>
            <a:ext cx="1390941" cy="242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7DFB8E5A-0A8B-48BD-8D85-CA5AA9D43B07}"/>
              </a:ext>
            </a:extLst>
          </p:cNvPr>
          <p:cNvSpPr/>
          <p:nvPr/>
        </p:nvSpPr>
        <p:spPr>
          <a:xfrm rot="16200000">
            <a:off x="-1909862" y="501719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Компактные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7" name="Picture 12">
            <a:extLst>
              <a:ext uri="{FF2B5EF4-FFF2-40B4-BE49-F238E27FC236}">
                <a16:creationId xmlns:a16="http://schemas.microsoft.com/office/drawing/2014/main" id="{A63525B0-4816-423F-BB5B-C0EE79B4F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17" y="3989392"/>
            <a:ext cx="1565009" cy="240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>
            <a:extLst>
              <a:ext uri="{FF2B5EF4-FFF2-40B4-BE49-F238E27FC236}">
                <a16:creationId xmlns:a16="http://schemas.microsoft.com/office/drawing/2014/main" id="{686958FC-6545-45EB-8FA1-C9840436F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282" y="3989392"/>
            <a:ext cx="1575238" cy="240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1AE039A-0C01-48B4-A6A2-0590E9C29C29}"/>
              </a:ext>
            </a:extLst>
          </p:cNvPr>
          <p:cNvSpPr/>
          <p:nvPr/>
        </p:nvSpPr>
        <p:spPr>
          <a:xfrm rot="16200000">
            <a:off x="4210083" y="497845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Reach Focus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211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DAVIDOFF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67BE4E20-04F3-43E6-AE2B-9F23D1372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74861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Reach Purple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1011.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Davidoff Reach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Reach Ember (c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1013.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Davidoff Reach For More Brown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Davidoff Reach For More Red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088" name="Picture 16">
            <a:extLst>
              <a:ext uri="{FF2B5EF4-FFF2-40B4-BE49-F238E27FC236}">
                <a16:creationId xmlns:a16="http://schemas.microsoft.com/office/drawing/2014/main" id="{ACDC3A1A-01ED-AD43-1B2E-AAB7E6F45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43" y="789495"/>
            <a:ext cx="1411302" cy="235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>
            <a:extLst>
              <a:ext uri="{FF2B5EF4-FFF2-40B4-BE49-F238E27FC236}">
                <a16:creationId xmlns:a16="http://schemas.microsoft.com/office/drawing/2014/main" id="{4D890F6E-0CCF-F8E3-F108-0CA0B01C8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905" y="789495"/>
            <a:ext cx="1381274" cy="235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>
            <a:extLst>
              <a:ext uri="{FF2B5EF4-FFF2-40B4-BE49-F238E27FC236}">
                <a16:creationId xmlns:a16="http://schemas.microsoft.com/office/drawing/2014/main" id="{D5D23F23-5991-7936-45CB-C2C51A157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935" y="789494"/>
            <a:ext cx="1371265" cy="235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903CA30E-0F42-4B04-A5ED-ACE6DF3713C4}"/>
              </a:ext>
            </a:extLst>
          </p:cNvPr>
          <p:cNvSpPr/>
          <p:nvPr/>
        </p:nvSpPr>
        <p:spPr>
          <a:xfrm rot="16200000">
            <a:off x="-1909862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Компактные с капсулой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4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9" name="Picture 3" descr="A close up of a cigarette&#10;&#10;Description automatically generated">
            <a:extLst>
              <a:ext uri="{FF2B5EF4-FFF2-40B4-BE49-F238E27FC236}">
                <a16:creationId xmlns:a16="http://schemas.microsoft.com/office/drawing/2014/main" id="{EBFACC29-3E82-408C-BE0F-ED641C5530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2801" y="3994991"/>
            <a:ext cx="1381274" cy="2386760"/>
          </a:xfrm>
          <a:prstGeom prst="rect">
            <a:avLst/>
          </a:prstGeom>
        </p:spPr>
      </p:pic>
      <p:pic>
        <p:nvPicPr>
          <p:cNvPr id="30" name="Picture 6">
            <a:extLst>
              <a:ext uri="{FF2B5EF4-FFF2-40B4-BE49-F238E27FC236}">
                <a16:creationId xmlns:a16="http://schemas.microsoft.com/office/drawing/2014/main" id="{40988379-120D-4077-86FC-8AF31FFED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39" y="3994991"/>
            <a:ext cx="1381274" cy="238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CBD9FAE4-D8F7-49BA-A9C3-FA86D0AFF4B0}"/>
              </a:ext>
            </a:extLst>
          </p:cNvPr>
          <p:cNvSpPr/>
          <p:nvPr/>
        </p:nvSpPr>
        <p:spPr>
          <a:xfrm rot="16200000">
            <a:off x="-1909862" y="496952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Davidoff </a:t>
            </a:r>
            <a:r>
              <a:rPr lang="en-US" sz="1600" b="1" dirty="0">
                <a:solidFill>
                  <a:schemeClr val="dk1"/>
                </a:solidFill>
              </a:rPr>
              <a:t>Aroma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005)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78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DUNHILL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1585E1F0-6A55-4EB7-9DCA-19BD2ED085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77100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Fine Cut (Dark Blue)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Fine Cut (Blue)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Dunhill Fine Cut (Black)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Aroma Brown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Aroma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Swiss Blend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1207. Dunhill Swiss Blend Classic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3548E5-4CF3-4D1E-99EF-738539C4F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8504" y="765175"/>
            <a:ext cx="1504483" cy="24018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5CE769-AF8C-47CD-92D3-379EAC05AC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9442" y="765175"/>
            <a:ext cx="1511081" cy="240189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CDBEC6-5239-4A3F-AFA7-D0E38A36D3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378" y="732869"/>
            <a:ext cx="1492373" cy="2408793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1B1941D9-3277-449E-BB7C-1C713AB872FD}"/>
              </a:ext>
            </a:extLst>
          </p:cNvPr>
          <p:cNvGrpSpPr/>
          <p:nvPr/>
        </p:nvGrpSpPr>
        <p:grpSpPr>
          <a:xfrm>
            <a:off x="2344418" y="743233"/>
            <a:ext cx="1455129" cy="2398430"/>
            <a:chOff x="4394803" y="707066"/>
            <a:chExt cx="1432963" cy="2361894"/>
          </a:xfrm>
        </p:grpSpPr>
        <p:pic>
          <p:nvPicPr>
            <p:cNvPr id="18" name="Рисунок 17" descr="Изображение выглядит как текст, снимок экрана, плакат&#10;&#10;Автоматически созданное описание">
              <a:extLst>
                <a:ext uri="{FF2B5EF4-FFF2-40B4-BE49-F238E27FC236}">
                  <a16:creationId xmlns:a16="http://schemas.microsoft.com/office/drawing/2014/main" id="{481E7FDB-9777-4913-8A59-5470BD60A0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94803" y="707066"/>
              <a:ext cx="1420502" cy="23618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0"/>
                </a:srgbClr>
              </a:outerShdw>
            </a:effectLst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50DCCF84-0377-4D4E-B14B-18DDC6D7C6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94803" y="707066"/>
              <a:ext cx="1432963" cy="1137758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70415E67-C8C7-4908-A472-FEA42E260501}"/>
              </a:ext>
            </a:extLst>
          </p:cNvPr>
          <p:cNvGrpSpPr/>
          <p:nvPr/>
        </p:nvGrpSpPr>
        <p:grpSpPr>
          <a:xfrm>
            <a:off x="4337833" y="743227"/>
            <a:ext cx="1405241" cy="2398114"/>
            <a:chOff x="6456040" y="610134"/>
            <a:chExt cx="1314217" cy="2242777"/>
          </a:xfrm>
        </p:grpSpPr>
        <p:pic>
          <p:nvPicPr>
            <p:cNvPr id="19" name="Рисунок 18" descr="Изображение выглядит как текст, снимок экрана, плакат, Цифровая сборка&#10;&#10;Автоматически созданное описание">
              <a:extLst>
                <a:ext uri="{FF2B5EF4-FFF2-40B4-BE49-F238E27FC236}">
                  <a16:creationId xmlns:a16="http://schemas.microsoft.com/office/drawing/2014/main" id="{1BE79C4E-BCDF-47C2-AA80-7B9BABA567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56040" y="610134"/>
              <a:ext cx="1314217" cy="224277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0"/>
                </a:srgbClr>
              </a:outerShdw>
            </a:effectLst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11119BB3-B438-4AF4-848B-6294D2C21F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56041" y="620688"/>
              <a:ext cx="1314216" cy="1043474"/>
            </a:xfrm>
            <a:prstGeom prst="rect">
              <a:avLst/>
            </a:prstGeom>
          </p:spPr>
        </p:pic>
      </p:grp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6014654D-C43C-42F2-9CF9-D78C09E0789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378" y="3978274"/>
            <a:ext cx="1524632" cy="2445224"/>
          </a:xfrm>
          <a:prstGeom prst="rect">
            <a:avLst/>
          </a:prstGeom>
        </p:spPr>
      </p:pic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9EF8C980-09CA-414A-879E-C8F0DA3045EC}"/>
              </a:ext>
            </a:extLst>
          </p:cNvPr>
          <p:cNvSpPr/>
          <p:nvPr/>
        </p:nvSpPr>
        <p:spPr>
          <a:xfrm rot="16200000">
            <a:off x="-1909862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Fine Cut</a:t>
            </a:r>
            <a:r>
              <a:rPr lang="en-US" sz="1600" b="1" kern="12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542F00C2-6B5E-49ED-94C3-E7C96EAEEB85}"/>
              </a:ext>
            </a:extLst>
          </p:cNvPr>
          <p:cNvSpPr/>
          <p:nvPr/>
        </p:nvSpPr>
        <p:spPr>
          <a:xfrm rot="16200000">
            <a:off x="6240390" y="16870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Aroma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25C2EFD3-C2F6-43BF-A823-C1CDCF4130FC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 Swiss Blend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4353F5F0-F132-4AB1-A107-038BE4EFDFAB}"/>
              </a:ext>
            </a:extLst>
          </p:cNvPr>
          <p:cNvSpPr/>
          <p:nvPr/>
        </p:nvSpPr>
        <p:spPr>
          <a:xfrm rot="16200000">
            <a:off x="2133768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 Swiss Blend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Классические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(120003)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id="{19BE4287-09DC-4037-8BF4-E0C6460C7D40}"/>
              </a:ext>
            </a:extLst>
          </p:cNvPr>
          <p:cNvGrpSpPr/>
          <p:nvPr/>
        </p:nvGrpSpPr>
        <p:grpSpPr>
          <a:xfrm>
            <a:off x="4231566" y="3978274"/>
            <a:ext cx="1527117" cy="2411311"/>
            <a:chOff x="8136749" y="3374325"/>
            <a:chExt cx="1964968" cy="3102675"/>
          </a:xfrm>
        </p:grpSpPr>
        <p:pic>
          <p:nvPicPr>
            <p:cNvPr id="65" name="Picture 2" descr="Сигареты Данхил Свисс Бленд Классик Блю (Dunhill Swiss Blend Classic Blue)">
              <a:extLst>
                <a:ext uri="{FF2B5EF4-FFF2-40B4-BE49-F238E27FC236}">
                  <a16:creationId xmlns:a16="http://schemas.microsoft.com/office/drawing/2014/main" id="{DC657629-7E2F-4600-B770-4248D527326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8190898" y="5038880"/>
              <a:ext cx="1889882" cy="1438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Рисунок 65">
              <a:extLst>
                <a:ext uri="{FF2B5EF4-FFF2-40B4-BE49-F238E27FC236}">
                  <a16:creationId xmlns:a16="http://schemas.microsoft.com/office/drawing/2014/main" id="{DCDA5345-2603-40AF-AF53-86E6901973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136749" y="3374325"/>
              <a:ext cx="1964968" cy="16834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0189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DUNHILL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1585E1F0-6A55-4EB7-9DCA-19BD2ED085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14049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Swiss Blend Aroma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1210. Dunhill Swiss Blend Aroma Brown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Dunhill Swiss Blend Purple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1211.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Dunhill Swiss Blend Classic Aroma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490319D-6F33-4A1D-BF5E-467486ABACB4}"/>
              </a:ext>
            </a:extLst>
          </p:cNvPr>
          <p:cNvGrpSpPr/>
          <p:nvPr/>
        </p:nvGrpSpPr>
        <p:grpSpPr>
          <a:xfrm>
            <a:off x="4382591" y="765131"/>
            <a:ext cx="1357314" cy="2376531"/>
            <a:chOff x="191344" y="405929"/>
            <a:chExt cx="1656185" cy="2917763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E9617BD-87B7-49CB-A637-960420A919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1345" y="405929"/>
              <a:ext cx="1656184" cy="2910815"/>
            </a:xfrm>
            <a:prstGeom prst="rect">
              <a:avLst/>
            </a:prstGeom>
          </p:spPr>
        </p:pic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B6FB855D-F330-4BB2-B1EB-AE346AA11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1344" y="1864771"/>
              <a:ext cx="1656183" cy="1458921"/>
            </a:xfrm>
            <a:prstGeom prst="rect">
              <a:avLst/>
            </a:prstGeom>
          </p:spPr>
        </p:pic>
      </p:grpSp>
      <p:grpSp>
        <p:nvGrpSpPr>
          <p:cNvPr id="11" name="Group 8">
            <a:extLst>
              <a:ext uri="{FF2B5EF4-FFF2-40B4-BE49-F238E27FC236}">
                <a16:creationId xmlns:a16="http://schemas.microsoft.com/office/drawing/2014/main" id="{E574FDE2-0391-4CA2-90F6-9718B849E675}"/>
              </a:ext>
            </a:extLst>
          </p:cNvPr>
          <p:cNvGrpSpPr/>
          <p:nvPr/>
        </p:nvGrpSpPr>
        <p:grpSpPr>
          <a:xfrm>
            <a:off x="366036" y="765175"/>
            <a:ext cx="1357315" cy="2370876"/>
            <a:chOff x="4223792" y="441551"/>
            <a:chExt cx="1656184" cy="2882141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E6E58355-D4AF-41F9-A7EE-05BB25678F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23792" y="441551"/>
              <a:ext cx="1656184" cy="2850061"/>
            </a:xfrm>
            <a:prstGeom prst="rect">
              <a:avLst/>
            </a:prstGeom>
          </p:spPr>
        </p:pic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C6DF0A95-6C41-4121-9F49-AC4AF43470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3792" y="1828303"/>
              <a:ext cx="1656183" cy="1495389"/>
            </a:xfrm>
            <a:prstGeom prst="rect">
              <a:avLst/>
            </a:prstGeom>
          </p:spPr>
        </p:pic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A1C37521-7CCF-4293-89F4-A483F07FDACE}"/>
              </a:ext>
            </a:extLst>
          </p:cNvPr>
          <p:cNvGrpSpPr/>
          <p:nvPr/>
        </p:nvGrpSpPr>
        <p:grpSpPr>
          <a:xfrm>
            <a:off x="2297620" y="770251"/>
            <a:ext cx="1471025" cy="2422605"/>
            <a:chOff x="10375950" y="3674415"/>
            <a:chExt cx="1740587" cy="2866542"/>
          </a:xfrm>
        </p:grpSpPr>
        <p:pic>
          <p:nvPicPr>
            <p:cNvPr id="1028" name="Picture 4" descr="Сигареты Dunhill Свисс Бленд Арома Ред, купить в Москве по выгодной цене |  HQD Market">
              <a:extLst>
                <a:ext uri="{FF2B5EF4-FFF2-40B4-BE49-F238E27FC236}">
                  <a16:creationId xmlns:a16="http://schemas.microsoft.com/office/drawing/2014/main" id="{F7998A57-33D1-45D5-8961-213A3BB79E2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0375950" y="5085419"/>
              <a:ext cx="1740587" cy="1455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2F126B5A-B2A0-4254-A09B-C14893115B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03642" y="3674415"/>
              <a:ext cx="1646963" cy="1411004"/>
            </a:xfrm>
            <a:prstGeom prst="rect">
              <a:avLst/>
            </a:prstGeom>
          </p:spPr>
        </p:pic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1A68CE44-3E1A-413A-8F56-FBAB21FCB421}"/>
              </a:ext>
            </a:extLst>
          </p:cNvPr>
          <p:cNvGrpSpPr/>
          <p:nvPr/>
        </p:nvGrpSpPr>
        <p:grpSpPr>
          <a:xfrm>
            <a:off x="227929" y="3984730"/>
            <a:ext cx="1508150" cy="2427125"/>
            <a:chOff x="8255049" y="520071"/>
            <a:chExt cx="1714388" cy="2759032"/>
          </a:xfrm>
        </p:grpSpPr>
        <p:pic>
          <p:nvPicPr>
            <p:cNvPr id="52" name="Рисунок 51">
              <a:extLst>
                <a:ext uri="{FF2B5EF4-FFF2-40B4-BE49-F238E27FC236}">
                  <a16:creationId xmlns:a16="http://schemas.microsoft.com/office/drawing/2014/main" id="{A4A4401E-2BB7-4289-9384-70EE47C3CC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255049" y="520071"/>
              <a:ext cx="1714388" cy="1468769"/>
            </a:xfrm>
            <a:prstGeom prst="rect">
              <a:avLst/>
            </a:prstGeom>
          </p:spPr>
        </p:pic>
        <p:pic>
          <p:nvPicPr>
            <p:cNvPr id="53" name="Picture 41">
              <a:extLst>
                <a:ext uri="{FF2B5EF4-FFF2-40B4-BE49-F238E27FC236}">
                  <a16:creationId xmlns:a16="http://schemas.microsoft.com/office/drawing/2014/main" id="{D572D6D6-2865-4D11-89FC-7498C22EF0C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"/>
            <a:stretch/>
          </p:blipFill>
          <p:spPr bwMode="auto">
            <a:xfrm>
              <a:off x="8298784" y="1916832"/>
              <a:ext cx="1656184" cy="136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2FD06E8D-B7F8-4840-A203-91CBD42FFCDA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 Swiss Blend Aroma </a:t>
            </a: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Классические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(120005)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7785C219-3280-4732-847A-890CACFBF5BD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Dunhill Swiss Blend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(120004)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835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ESSE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E6F9EB41-FC09-4241-B4F7-DC5B4A269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660139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1301.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Classic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1303.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Field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1304.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One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1302.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Menthol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06</a:t>
                      </a: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Presso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Brown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Special Gold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Golden Leaf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Чёрные)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6E6BD4FB-1764-4AB4-A9A1-F3D3E3E9ECE9}"/>
              </a:ext>
            </a:extLst>
          </p:cNvPr>
          <p:cNvGrpSpPr/>
          <p:nvPr/>
        </p:nvGrpSpPr>
        <p:grpSpPr>
          <a:xfrm>
            <a:off x="-402596" y="3593432"/>
            <a:ext cx="2816236" cy="2816236"/>
            <a:chOff x="-384720" y="597723"/>
            <a:chExt cx="2794620" cy="2794620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9699CA85-8224-49FF-BFD7-73AD1F6B8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4720" y="597723"/>
              <a:ext cx="2794620" cy="2794620"/>
            </a:xfrm>
            <a:prstGeom prst="rect">
              <a:avLst/>
            </a:prstGeom>
          </p:spPr>
        </p:pic>
        <p:pic>
          <p:nvPicPr>
            <p:cNvPr id="35" name="Picture 2" descr="Самые кофейные!&quot; Так отзываются о ESSE Presso, но на самом деле... | Уголок  курильщика | Дзен">
              <a:extLst>
                <a:ext uri="{FF2B5EF4-FFF2-40B4-BE49-F238E27FC236}">
                  <a16:creationId xmlns:a16="http://schemas.microsoft.com/office/drawing/2014/main" id="{B305BFD1-95C8-44DA-A7EB-3D4D29F84FC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74988" y="1988840"/>
              <a:ext cx="1469366" cy="13598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>
            <a:extLst>
              <a:ext uri="{FF2B5EF4-FFF2-40B4-BE49-F238E27FC236}">
                <a16:creationId xmlns:a16="http://schemas.microsoft.com/office/drawing/2014/main" id="{9552C8E3-BAF7-BD1D-A24E-FB5CA708A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858" y="3665320"/>
            <a:ext cx="1461927" cy="270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B74BBA20-B38D-57C0-A00E-E78F17DCE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908" y="3650661"/>
            <a:ext cx="14668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CAFF7DFA-2A20-7B46-6495-8E4A20C23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528" y="3657601"/>
            <a:ext cx="1484713" cy="271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D7E72FE2-9E4B-30C6-3D7E-3AE841232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175" y="465221"/>
            <a:ext cx="1455231" cy="267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F004BDA8-6B92-78B0-2F0C-1A0056B53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866" y="465221"/>
            <a:ext cx="1462024" cy="268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BDBB35C3-CBC3-BB26-D45C-B21183DB7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9252" y="444441"/>
            <a:ext cx="1476374" cy="269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25108531-F40E-E747-9039-DE6EB5A67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379" y="443745"/>
            <a:ext cx="1476374" cy="269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>
            <a:extLst>
              <a:ext uri="{FF2B5EF4-FFF2-40B4-BE49-F238E27FC236}">
                <a16:creationId xmlns:a16="http://schemas.microsoft.com/office/drawing/2014/main" id="{D859CD78-4227-C090-3AC1-524F21C69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37" y="444500"/>
            <a:ext cx="14668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E50DED5-8539-403E-8196-5384636CBCC0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Classic/Field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Тонкие длинные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44208209-D048-41C0-AC13-046B8C9BF545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Presso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(130008)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2CB529B-E8F7-4668-920A-1282D2A4BD0A}"/>
              </a:ext>
            </a:extLst>
          </p:cNvPr>
          <p:cNvSpPr/>
          <p:nvPr/>
        </p:nvSpPr>
        <p:spPr>
          <a:xfrm rot="16200000">
            <a:off x="6220941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Золотые/Чёрные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BE39FF4-F0D4-4C90-9BA6-977BE7E88FC6}"/>
              </a:ext>
            </a:extLst>
          </p:cNvPr>
          <p:cNvSpPr/>
          <p:nvPr/>
        </p:nvSpPr>
        <p:spPr>
          <a:xfrm rot="16200000">
            <a:off x="417800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Тонкие длинные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BFE4F81-8975-4A12-A038-5EC4C5F42A5A}"/>
              </a:ext>
            </a:extLst>
          </p:cNvPr>
          <p:cNvSpPr/>
          <p:nvPr/>
        </p:nvSpPr>
        <p:spPr>
          <a:xfrm rot="16200000">
            <a:off x="2135800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Aroma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(130010)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474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E6F9EB41-FC09-4241-B4F7-DC5B4A269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54375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Exchange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Exchange W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Exchange M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Exchange S 100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Exchange Compact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131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Exchange W Compact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Summer Pop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1316. </a:t>
                      </a:r>
                      <a:r>
                        <a:rPr lang="pt-BR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 Exchange Secert 100 SuperSlims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ESSE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8" name="Picture 2" descr="Сигареты ESSE Exchange">
            <a:extLst>
              <a:ext uri="{FF2B5EF4-FFF2-40B4-BE49-F238E27FC236}">
                <a16:creationId xmlns:a16="http://schemas.microsoft.com/office/drawing/2014/main" id="{787BE31F-1F16-4E81-B2DA-E3FCA06AC6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88"/>
          <a:stretch/>
        </p:blipFill>
        <p:spPr bwMode="auto">
          <a:xfrm>
            <a:off x="-543246" y="378233"/>
            <a:ext cx="3310836" cy="280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Сигареты ESSE Exchange W">
            <a:extLst>
              <a:ext uri="{FF2B5EF4-FFF2-40B4-BE49-F238E27FC236}">
                <a16:creationId xmlns:a16="http://schemas.microsoft.com/office/drawing/2014/main" id="{BD353CBC-E190-4742-8AD6-3C48EBDD3E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79575" y="412107"/>
            <a:ext cx="1506361" cy="276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Сигареты Esse Exchange S купить оптом | vapetops.ru">
            <a:extLst>
              <a:ext uri="{FF2B5EF4-FFF2-40B4-BE49-F238E27FC236}">
                <a16:creationId xmlns:a16="http://schemas.microsoft.com/office/drawing/2014/main" id="{18683F34-E98F-492F-9C4D-9B4A17AD39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86385" y="462356"/>
            <a:ext cx="1506360" cy="2698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Esse Exchange M | Cheap cigarette store">
            <a:extLst>
              <a:ext uri="{FF2B5EF4-FFF2-40B4-BE49-F238E27FC236}">
                <a16:creationId xmlns:a16="http://schemas.microsoft.com/office/drawing/2014/main" id="{97123C4C-144B-4056-A536-ABE52BA7F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4388" y="449180"/>
            <a:ext cx="1473036" cy="270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38">
            <a:extLst>
              <a:ext uri="{FF2B5EF4-FFF2-40B4-BE49-F238E27FC236}">
                <a16:creationId xmlns:a16="http://schemas.microsoft.com/office/drawing/2014/main" id="{478455A6-BFC4-437B-A607-D789B5FA3F93}"/>
              </a:ext>
            </a:extLst>
          </p:cNvPr>
          <p:cNvSpPr/>
          <p:nvPr/>
        </p:nvSpPr>
        <p:spPr>
          <a:xfrm>
            <a:off x="15471883" y="345517"/>
            <a:ext cx="1346171" cy="582132"/>
          </a:xfrm>
          <a:prstGeom prst="rect">
            <a:avLst/>
          </a:prstGeom>
          <a:solidFill>
            <a:srgbClr val="F22C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1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об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11BB1436-F42F-4B6A-A1CB-98078BC292D5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Exchange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(130003)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2" name="Picture 2" descr="Купить оптом Сигареты Esse &quot;Exchange COMPACT&quot;, 20 шт на MAY24">
            <a:extLst>
              <a:ext uri="{FF2B5EF4-FFF2-40B4-BE49-F238E27FC236}">
                <a16:creationId xmlns:a16="http://schemas.microsoft.com/office/drawing/2014/main" id="{25906CDA-8BE1-4F4A-94A6-828352CCAE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3353" y="3962399"/>
            <a:ext cx="1740826" cy="244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Сигареты с/ф ESSE SS Exchange W Compact купить в Твери по низкой цене |  Интернет-магазин MonSmoke">
            <a:extLst>
              <a:ext uri="{FF2B5EF4-FFF2-40B4-BE49-F238E27FC236}">
                <a16:creationId xmlns:a16="http://schemas.microsoft.com/office/drawing/2014/main" id="{80D48FCD-070B-4092-8AE6-436FFAAC86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19214" y="3957568"/>
            <a:ext cx="1606420" cy="244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C7CB33E2-3EC4-4EC8-A885-21C956A3AC5A}"/>
              </a:ext>
            </a:extLst>
          </p:cNvPr>
          <p:cNvSpPr/>
          <p:nvPr/>
        </p:nvSpPr>
        <p:spPr>
          <a:xfrm rot="16200000">
            <a:off x="-1909862" y="5001995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Exchange Компактные 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130004)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0" name="Picture 4" descr="Сигареты ESSE Summer Pop Demi Compact купить в магазине ДЫМОК">
            <a:extLst>
              <a:ext uri="{FF2B5EF4-FFF2-40B4-BE49-F238E27FC236}">
                <a16:creationId xmlns:a16="http://schemas.microsoft.com/office/drawing/2014/main" id="{53694066-BB58-47DD-9C95-AE034698F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6040" y="3970214"/>
            <a:ext cx="1404592" cy="24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F80E5C5D-2D42-4AC3-810B-DF4BF871585E}"/>
              </a:ext>
            </a:extLst>
          </p:cNvPr>
          <p:cNvSpPr/>
          <p:nvPr/>
        </p:nvSpPr>
        <p:spPr>
          <a:xfrm rot="16200000">
            <a:off x="4210083" y="5001995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Summer Pop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130005)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C8804D98-7C83-4BA2-BB56-28A0ED208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2747" y="3684932"/>
            <a:ext cx="14859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D4F14600-BEFB-4296-BE2C-E17F52537E1C}"/>
              </a:ext>
            </a:extLst>
          </p:cNvPr>
          <p:cNvSpPr/>
          <p:nvPr/>
        </p:nvSpPr>
        <p:spPr>
          <a:xfrm rot="16200000">
            <a:off x="8241796" y="5001995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Secret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13000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6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905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E6F9EB41-FC09-4241-B4F7-DC5B4A269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537528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1317.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Sense Himalaya 100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1318.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Sense Himalaya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Superslims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1319.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Sense Himalaya Demi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1322. </a:t>
                      </a:r>
                      <a:r>
                        <a:rPr lang="en-US" sz="1000" b="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Esse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Exchange Brown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ESSE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28" name="Picture 2" descr="Сигареты ESSE Exchange Brown Super Slim купить в магазине ДЫМОК">
            <a:extLst>
              <a:ext uri="{FF2B5EF4-FFF2-40B4-BE49-F238E27FC236}">
                <a16:creationId xmlns:a16="http://schemas.microsoft.com/office/drawing/2014/main" id="{B9D4D52D-33DA-4664-8E21-A444BE0CC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446" y="3657600"/>
            <a:ext cx="1514284" cy="274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30957740-E306-47E3-AB43-AC1E2DE70E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8799" y="761242"/>
            <a:ext cx="1301143" cy="240014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411E0198-F5C0-4003-A30F-AFD55B1F51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6194" y="775870"/>
            <a:ext cx="1292712" cy="2384598"/>
          </a:xfrm>
          <a:prstGeom prst="rect">
            <a:avLst/>
          </a:prstGeom>
        </p:spPr>
      </p:pic>
      <p:sp>
        <p:nvSpPr>
          <p:cNvPr id="3" name="Прямоугольник 38">
            <a:extLst>
              <a:ext uri="{FF2B5EF4-FFF2-40B4-BE49-F238E27FC236}">
                <a16:creationId xmlns:a16="http://schemas.microsoft.com/office/drawing/2014/main" id="{478455A6-BFC4-437B-A607-D789B5FA3F93}"/>
              </a:ext>
            </a:extLst>
          </p:cNvPr>
          <p:cNvSpPr/>
          <p:nvPr/>
        </p:nvSpPr>
        <p:spPr>
          <a:xfrm>
            <a:off x="15471883" y="345517"/>
            <a:ext cx="1346171" cy="582132"/>
          </a:xfrm>
          <a:prstGeom prst="rect">
            <a:avLst/>
          </a:prstGeom>
          <a:solidFill>
            <a:srgbClr val="F22C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1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об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8F19ABE0-C980-4806-90FB-2134273A08DB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Sense Himalaya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(13000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F4045B21-6487-4A29-95DF-FBE9AE1454F7}"/>
              </a:ext>
            </a:extLst>
          </p:cNvPr>
          <p:cNvSpPr/>
          <p:nvPr/>
        </p:nvSpPr>
        <p:spPr>
          <a:xfrm rot="16200000">
            <a:off x="-1909862" y="5001995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Esse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Exchange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13000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E9FB37F1-C080-4A60-BA99-FD7CECCDBB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1" t="5138" r="23788" b="3502"/>
          <a:stretch/>
        </p:blipFill>
        <p:spPr bwMode="auto">
          <a:xfrm>
            <a:off x="204541" y="319391"/>
            <a:ext cx="1609112" cy="293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012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JADE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BF421708-73F3-464E-8907-A2E278DB4C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942543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Jade La Rose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Jade La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Bleue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1403. </a:t>
                      </a: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Jade Les Clipse 100 Superslims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Jade La Rouge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ABAE52AF-9FB2-439C-B312-879D53111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808" y="448031"/>
            <a:ext cx="1498907" cy="270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3C7E9345-4D46-413A-9EC0-667F3C0A7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032" y="445295"/>
            <a:ext cx="1498907" cy="270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Про сигареты, или как беднеют курящие - ЯПлакалъ">
            <a:extLst>
              <a:ext uri="{FF2B5EF4-FFF2-40B4-BE49-F238E27FC236}">
                <a16:creationId xmlns:a16="http://schemas.microsoft.com/office/drawing/2014/main" id="{174EBBC2-0403-4436-AC57-AD1E9C0C0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9373" y="3665805"/>
            <a:ext cx="1403312" cy="271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Сигареты Jade Les clipse - «Сигареты за 90 р обходят бывалых стариков за  125 р. Как так? JADE Les Clipse » | отзывы">
            <a:extLst>
              <a:ext uri="{FF2B5EF4-FFF2-40B4-BE49-F238E27FC236}">
                <a16:creationId xmlns:a16="http://schemas.microsoft.com/office/drawing/2014/main" id="{6A73C4E8-31FB-4DFD-A2A2-5012A4C1AB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5115" y="3666229"/>
            <a:ext cx="1449437" cy="271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26B831A-1CE8-44DA-BD65-7E3E5F0B154B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Jade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4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35A324D-37D5-4D2C-85D7-45DC3DBCA940}"/>
              </a:ext>
            </a:extLst>
          </p:cNvPr>
          <p:cNvSpPr/>
          <p:nvPr/>
        </p:nvSpPr>
        <p:spPr>
          <a:xfrm rot="16200000">
            <a:off x="-1909862" y="5001995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Jade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4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786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KENT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7" name="Таблица 4">
            <a:extLst>
              <a:ext uri="{FF2B5EF4-FFF2-40B4-BE49-F238E27FC236}">
                <a16:creationId xmlns:a16="http://schemas.microsoft.com/office/drawing/2014/main" id="{2D6A9779-A0EA-4E46-A998-26908D8642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72701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Core Silver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Core Blue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Core White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Crystal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1505.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Crystal Blue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1506.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Crystal Bright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6EB491B-4518-497A-A531-F971A0317567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Core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18EF972-2DDB-414B-8100-FF1AEC962D62}"/>
              </a:ext>
            </a:extLst>
          </p:cNvPr>
          <p:cNvGrpSpPr/>
          <p:nvPr/>
        </p:nvGrpSpPr>
        <p:grpSpPr>
          <a:xfrm>
            <a:off x="261257" y="772575"/>
            <a:ext cx="1553271" cy="2516084"/>
            <a:chOff x="416716" y="1084387"/>
            <a:chExt cx="1331873" cy="2157450"/>
          </a:xfrm>
        </p:grpSpPr>
        <p:pic>
          <p:nvPicPr>
            <p:cNvPr id="43" name="Picture 7" descr="A package of cigarettes&#10;&#10;Description automatically generated">
              <a:extLst>
                <a:ext uri="{FF2B5EF4-FFF2-40B4-BE49-F238E27FC236}">
                  <a16:creationId xmlns:a16="http://schemas.microsoft.com/office/drawing/2014/main" id="{A75218BF-A07A-A4E1-3C45-CE8456AD5B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192"/>
            <a:stretch/>
          </p:blipFill>
          <p:spPr>
            <a:xfrm>
              <a:off x="416716" y="1138988"/>
              <a:ext cx="1330821" cy="2102849"/>
            </a:xfrm>
            <a:prstGeom prst="rect">
              <a:avLst/>
            </a:prstGeom>
          </p:spPr>
        </p:pic>
        <p:pic>
          <p:nvPicPr>
            <p:cNvPr id="28" name="Picture 11">
              <a:extLst>
                <a:ext uri="{FF2B5EF4-FFF2-40B4-BE49-F238E27FC236}">
                  <a16:creationId xmlns:a16="http://schemas.microsoft.com/office/drawing/2014/main" id="{E60CD1B7-BE23-4125-9460-A8B3555E76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50668"/>
            <a:stretch/>
          </p:blipFill>
          <p:spPr>
            <a:xfrm>
              <a:off x="416716" y="1084387"/>
              <a:ext cx="1331873" cy="1056740"/>
            </a:xfrm>
            <a:prstGeom prst="rect">
              <a:avLst/>
            </a:prstGeom>
          </p:spPr>
        </p:pic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0E932E4F-6A75-44B4-B0E5-5482F6D462CC}"/>
              </a:ext>
            </a:extLst>
          </p:cNvPr>
          <p:cNvGrpSpPr/>
          <p:nvPr/>
        </p:nvGrpSpPr>
        <p:grpSpPr>
          <a:xfrm>
            <a:off x="4350905" y="773419"/>
            <a:ext cx="1558211" cy="2510167"/>
            <a:chOff x="4506456" y="1084387"/>
            <a:chExt cx="1336109" cy="2152377"/>
          </a:xfrm>
        </p:grpSpPr>
        <p:pic>
          <p:nvPicPr>
            <p:cNvPr id="42" name="Picture 6" descr="A pack of cigarettes in a box&#10;&#10;Description automatically generated">
              <a:extLst>
                <a:ext uri="{FF2B5EF4-FFF2-40B4-BE49-F238E27FC236}">
                  <a16:creationId xmlns:a16="http://schemas.microsoft.com/office/drawing/2014/main" id="{C38495C2-741B-485F-09F5-0B217C6F61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984"/>
            <a:stretch/>
          </p:blipFill>
          <p:spPr>
            <a:xfrm>
              <a:off x="4506456" y="1124744"/>
              <a:ext cx="1332869" cy="2112020"/>
            </a:xfrm>
            <a:prstGeom prst="rect">
              <a:avLst/>
            </a:prstGeom>
          </p:spPr>
        </p:pic>
        <p:pic>
          <p:nvPicPr>
            <p:cNvPr id="30" name="Picture 11">
              <a:extLst>
                <a:ext uri="{FF2B5EF4-FFF2-40B4-BE49-F238E27FC236}">
                  <a16:creationId xmlns:a16="http://schemas.microsoft.com/office/drawing/2014/main" id="{E3A9CF46-BEF8-4154-A245-BBCD16F52A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50668"/>
            <a:stretch/>
          </p:blipFill>
          <p:spPr>
            <a:xfrm>
              <a:off x="4510692" y="1084387"/>
              <a:ext cx="1331873" cy="1056740"/>
            </a:xfrm>
            <a:prstGeom prst="rect">
              <a:avLst/>
            </a:prstGeom>
          </p:spPr>
        </p:pic>
      </p:grp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76DBD01A-0AC4-415E-8076-A136599F8F95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Crystal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06BF886E-CC74-4C6D-B6E5-1F1DB2107225}"/>
              </a:ext>
            </a:extLst>
          </p:cNvPr>
          <p:cNvGrpSpPr/>
          <p:nvPr/>
        </p:nvGrpSpPr>
        <p:grpSpPr>
          <a:xfrm>
            <a:off x="217069" y="3978442"/>
            <a:ext cx="1511646" cy="2616790"/>
            <a:chOff x="452095" y="4293096"/>
            <a:chExt cx="1362433" cy="2358490"/>
          </a:xfrm>
        </p:grpSpPr>
        <p:pic>
          <p:nvPicPr>
            <p:cNvPr id="14" name="Рисунок 14">
              <a:extLst>
                <a:ext uri="{FF2B5EF4-FFF2-40B4-BE49-F238E27FC236}">
                  <a16:creationId xmlns:a16="http://schemas.microsoft.com/office/drawing/2014/main" id="{508DB661-D021-2493-5AE6-D5F96F4E38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3565"/>
            <a:stretch/>
          </p:blipFill>
          <p:spPr>
            <a:xfrm>
              <a:off x="452095" y="4458337"/>
              <a:ext cx="1362433" cy="2193249"/>
            </a:xfrm>
            <a:prstGeom prst="rect">
              <a:avLst/>
            </a:prstGeom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CEA92C84-7889-4F8A-A14C-184E5FD615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0763"/>
            <a:stretch/>
          </p:blipFill>
          <p:spPr>
            <a:xfrm>
              <a:off x="505439" y="4293096"/>
              <a:ext cx="1222588" cy="1110418"/>
            </a:xfrm>
            <a:prstGeom prst="rect">
              <a:avLst/>
            </a:prstGeom>
          </p:spPr>
        </p:pic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700BBD36-E014-4441-A8CF-9EF62A3147CB}"/>
              </a:ext>
            </a:extLst>
          </p:cNvPr>
          <p:cNvGrpSpPr/>
          <p:nvPr/>
        </p:nvGrpSpPr>
        <p:grpSpPr>
          <a:xfrm>
            <a:off x="2298053" y="3981619"/>
            <a:ext cx="1421683" cy="3281504"/>
            <a:chOff x="2438561" y="4281895"/>
            <a:chExt cx="1283923" cy="2963529"/>
          </a:xfrm>
        </p:grpSpPr>
        <p:pic>
          <p:nvPicPr>
            <p:cNvPr id="18" name="Рисунок 43">
              <a:extLst>
                <a:ext uri="{FF2B5EF4-FFF2-40B4-BE49-F238E27FC236}">
                  <a16:creationId xmlns:a16="http://schemas.microsoft.com/office/drawing/2014/main" id="{759B0142-6983-E95A-ABD8-F26E4FB256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-5153" t="35550" r="5153" b="-26678"/>
            <a:stretch/>
          </p:blipFill>
          <p:spPr>
            <a:xfrm>
              <a:off x="2438561" y="4596091"/>
              <a:ext cx="1283207" cy="2649333"/>
            </a:xfrm>
            <a:prstGeom prst="rect">
              <a:avLst/>
            </a:prstGeom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B4B68FFE-DE6A-4236-84EA-A92E54D223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2499896" y="4281895"/>
              <a:ext cx="1222588" cy="1060155"/>
            </a:xfrm>
            <a:prstGeom prst="rect">
              <a:avLst/>
            </a:prstGeom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C0BE8E7F-9C6A-4217-A9C5-24386936D86E}"/>
              </a:ext>
            </a:extLst>
          </p:cNvPr>
          <p:cNvGrpSpPr/>
          <p:nvPr/>
        </p:nvGrpSpPr>
        <p:grpSpPr>
          <a:xfrm>
            <a:off x="4312289" y="3992589"/>
            <a:ext cx="1413324" cy="2522526"/>
            <a:chOff x="4451795" y="4297937"/>
            <a:chExt cx="1273817" cy="227353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3AE9179-B6B0-8E18-7B0E-7FCD736B49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38987" b="1"/>
            <a:stretch/>
          </p:blipFill>
          <p:spPr>
            <a:xfrm>
              <a:off x="4451795" y="4797152"/>
              <a:ext cx="1273817" cy="1774316"/>
            </a:xfrm>
            <a:prstGeom prst="rect">
              <a:avLst/>
            </a:prstGeom>
          </p:spPr>
        </p:pic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C7C1A12A-CC37-4F72-A916-35C5781470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4479102" y="4297937"/>
              <a:ext cx="1222588" cy="1060155"/>
            </a:xfrm>
            <a:prstGeom prst="rect">
              <a:avLst/>
            </a:prstGeom>
          </p:spPr>
        </p:pic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64488A23-EBA1-4B49-9334-0D875D681B37}"/>
              </a:ext>
            </a:extLst>
          </p:cNvPr>
          <p:cNvGrpSpPr/>
          <p:nvPr/>
        </p:nvGrpSpPr>
        <p:grpSpPr>
          <a:xfrm>
            <a:off x="2304678" y="776578"/>
            <a:ext cx="1553271" cy="2497846"/>
            <a:chOff x="2304678" y="776578"/>
            <a:chExt cx="1553271" cy="2497846"/>
          </a:xfrm>
        </p:grpSpPr>
        <p:pic>
          <p:nvPicPr>
            <p:cNvPr id="13" name="Picture 8" descr="A pack of cigarettes in a package&#10;&#10;Description automatically generated">
              <a:extLst>
                <a:ext uri="{FF2B5EF4-FFF2-40B4-BE49-F238E27FC236}">
                  <a16:creationId xmlns:a16="http://schemas.microsoft.com/office/drawing/2014/main" id="{07CC020D-3FF3-718D-EEF5-E8F49D28F3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781"/>
            <a:stretch/>
          </p:blipFill>
          <p:spPr>
            <a:xfrm>
              <a:off x="2304678" y="1772816"/>
              <a:ext cx="1551137" cy="1501608"/>
            </a:xfrm>
            <a:prstGeom prst="rect">
              <a:avLst/>
            </a:prstGeom>
          </p:spPr>
        </p:pic>
        <p:pic>
          <p:nvPicPr>
            <p:cNvPr id="29" name="Picture 11">
              <a:extLst>
                <a:ext uri="{FF2B5EF4-FFF2-40B4-BE49-F238E27FC236}">
                  <a16:creationId xmlns:a16="http://schemas.microsoft.com/office/drawing/2014/main" id="{741835E9-3CF9-4839-B01F-C2365547BF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50668"/>
            <a:stretch/>
          </p:blipFill>
          <p:spPr>
            <a:xfrm>
              <a:off x="2304678" y="776578"/>
              <a:ext cx="1553271" cy="12324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623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KENT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614BC143-6F59-4C59-9735-9315C4528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711818"/>
              </p:ext>
            </p:extLst>
          </p:nvPr>
        </p:nvGraphicFramePr>
        <p:xfrm>
          <a:off x="0" y="260646"/>
          <a:ext cx="12144672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1984672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1507. </a:t>
                      </a:r>
                      <a:r>
                        <a:rPr lang="ru-RU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Crystal </a:t>
                      </a:r>
                      <a:r>
                        <a:rPr lang="ru-RU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Mix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1508.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Crystal Mix Plus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Crystal Mix Ruby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1510.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Crystal Mix Breeze (</a:t>
                      </a: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1515.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Aroma Red</a:t>
                      </a: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Nano White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Nano Silver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1513.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Kent Nano Mix 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Kent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iSwitch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BC8D79F-10CA-4D08-81C1-FA3461094DB6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Crystal </a:t>
            </a:r>
            <a:r>
              <a:rPr lang="ru-RU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Mix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92F4B216-6EEA-442A-8456-81AE4E046EE3}"/>
              </a:ext>
            </a:extLst>
          </p:cNvPr>
          <p:cNvGrpSpPr/>
          <p:nvPr/>
        </p:nvGrpSpPr>
        <p:grpSpPr>
          <a:xfrm>
            <a:off x="320843" y="755386"/>
            <a:ext cx="1550612" cy="2532471"/>
            <a:chOff x="320843" y="977221"/>
            <a:chExt cx="1414784" cy="2310636"/>
          </a:xfrm>
        </p:grpSpPr>
        <p:pic>
          <p:nvPicPr>
            <p:cNvPr id="22" name="Picture 21" descr="A pack of cigarettes in a package&#10;&#10;Description automatically generated">
              <a:extLst>
                <a:ext uri="{FF2B5EF4-FFF2-40B4-BE49-F238E27FC236}">
                  <a16:creationId xmlns:a16="http://schemas.microsoft.com/office/drawing/2014/main" id="{28EADFA8-3DB1-70A5-E3E7-B9466D1DED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125"/>
            <a:stretch/>
          </p:blipFill>
          <p:spPr>
            <a:xfrm>
              <a:off x="320843" y="1341438"/>
              <a:ext cx="1414784" cy="1946419"/>
            </a:xfrm>
            <a:prstGeom prst="rect">
              <a:avLst/>
            </a:prstGeom>
          </p:spPr>
        </p:pic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4046C631-3A15-414C-80FB-509098E6C5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421595" y="977221"/>
              <a:ext cx="1222588" cy="1060155"/>
            </a:xfrm>
            <a:prstGeom prst="rect">
              <a:avLst/>
            </a:prstGeom>
          </p:spPr>
        </p:pic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152C75E8-5E6E-433C-A4EB-199E175E03F0}"/>
              </a:ext>
            </a:extLst>
          </p:cNvPr>
          <p:cNvGrpSpPr/>
          <p:nvPr/>
        </p:nvGrpSpPr>
        <p:grpSpPr>
          <a:xfrm>
            <a:off x="2326104" y="750296"/>
            <a:ext cx="1558477" cy="2590573"/>
            <a:chOff x="2326105" y="977221"/>
            <a:chExt cx="1421960" cy="2363648"/>
          </a:xfrm>
        </p:grpSpPr>
        <p:pic>
          <p:nvPicPr>
            <p:cNvPr id="24" name="Picture 23" descr="A package of cigarettes&#10;&#10;Description automatically generated">
              <a:extLst>
                <a:ext uri="{FF2B5EF4-FFF2-40B4-BE49-F238E27FC236}">
                  <a16:creationId xmlns:a16="http://schemas.microsoft.com/office/drawing/2014/main" id="{8EB822F6-BD3F-980E-F046-4B863C4B76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202"/>
            <a:stretch/>
          </p:blipFill>
          <p:spPr>
            <a:xfrm>
              <a:off x="2326105" y="1291417"/>
              <a:ext cx="1421960" cy="2049452"/>
            </a:xfrm>
            <a:prstGeom prst="rect">
              <a:avLst/>
            </a:prstGeom>
          </p:spPr>
        </p:pic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9BF0F146-4289-4634-858F-4F2392BF61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2430838" y="977221"/>
              <a:ext cx="1222588" cy="1060155"/>
            </a:xfrm>
            <a:prstGeom prst="rect">
              <a:avLst/>
            </a:prstGeom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9E61173-A662-449C-8885-36FBF9FC4FC9}"/>
              </a:ext>
            </a:extLst>
          </p:cNvPr>
          <p:cNvGrpSpPr/>
          <p:nvPr/>
        </p:nvGrpSpPr>
        <p:grpSpPr>
          <a:xfrm>
            <a:off x="4395537" y="753565"/>
            <a:ext cx="1560260" cy="2553256"/>
            <a:chOff x="4395537" y="977221"/>
            <a:chExt cx="1423587" cy="2329600"/>
          </a:xfrm>
        </p:grpSpPr>
        <p:pic>
          <p:nvPicPr>
            <p:cNvPr id="23" name="Picture 22" descr="A package of cigarettes with a qr code&#10;&#10;Description automatically generated">
              <a:extLst>
                <a:ext uri="{FF2B5EF4-FFF2-40B4-BE49-F238E27FC236}">
                  <a16:creationId xmlns:a16="http://schemas.microsoft.com/office/drawing/2014/main" id="{3B9EFA4C-D185-D62F-434B-0F270F12B9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925"/>
            <a:stretch/>
          </p:blipFill>
          <p:spPr>
            <a:xfrm>
              <a:off x="4395537" y="1556792"/>
              <a:ext cx="1423587" cy="1750029"/>
            </a:xfrm>
            <a:prstGeom prst="rect">
              <a:avLst/>
            </a:prstGeom>
          </p:spPr>
        </p:pic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0A447A06-B5D8-4F20-A5BB-5332A7DA99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4484892" y="977221"/>
              <a:ext cx="1222588" cy="1060155"/>
            </a:xfrm>
            <a:prstGeom prst="rect">
              <a:avLst/>
            </a:prstGeom>
          </p:spPr>
        </p:pic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8A3521B-C369-4A45-BC23-A72D1D5BB585}"/>
              </a:ext>
            </a:extLst>
          </p:cNvPr>
          <p:cNvGrpSpPr/>
          <p:nvPr/>
        </p:nvGrpSpPr>
        <p:grpSpPr>
          <a:xfrm>
            <a:off x="6507830" y="773245"/>
            <a:ext cx="1465095" cy="2511740"/>
            <a:chOff x="6507831" y="993263"/>
            <a:chExt cx="1336758" cy="2291721"/>
          </a:xfrm>
        </p:grpSpPr>
        <p:pic>
          <p:nvPicPr>
            <p:cNvPr id="25" name="Рисунок 6" descr="Изображение выглядит как текст, Косметика, Имущество общего назначения, зубная щетка&#10;&#10;Автоматически созданное описание">
              <a:extLst>
                <a:ext uri="{FF2B5EF4-FFF2-40B4-BE49-F238E27FC236}">
                  <a16:creationId xmlns:a16="http://schemas.microsoft.com/office/drawing/2014/main" id="{0D6F1345-8550-567A-55F3-9DA64AF353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47479"/>
            <a:stretch/>
          </p:blipFill>
          <p:spPr>
            <a:xfrm>
              <a:off x="6507831" y="1772816"/>
              <a:ext cx="1336758" cy="1512168"/>
            </a:xfrm>
            <a:prstGeom prst="rect">
              <a:avLst/>
            </a:prstGeom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867EF55F-89F7-4F14-931E-6DC8F92512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6581632" y="993263"/>
              <a:ext cx="1222588" cy="1060155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AB824A23-ACA2-4034-B94C-9480E2E00892}"/>
              </a:ext>
            </a:extLst>
          </p:cNvPr>
          <p:cNvGrpSpPr/>
          <p:nvPr/>
        </p:nvGrpSpPr>
        <p:grpSpPr>
          <a:xfrm>
            <a:off x="2307591" y="3985619"/>
            <a:ext cx="1494190" cy="2420129"/>
            <a:chOff x="2492260" y="4351630"/>
            <a:chExt cx="1208788" cy="1957866"/>
          </a:xfrm>
        </p:grpSpPr>
        <p:pic>
          <p:nvPicPr>
            <p:cNvPr id="36" name="Рисунок 1031" descr="Изображение выглядит как текст, метка, Имущество общего назначения, Бренд&#10;&#10;Автоматически созданное описание">
              <a:extLst>
                <a:ext uri="{FF2B5EF4-FFF2-40B4-BE49-F238E27FC236}">
                  <a16:creationId xmlns:a16="http://schemas.microsoft.com/office/drawing/2014/main" id="{7D177DA9-2408-46EC-9AEB-B1AA905E22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653"/>
            <a:stretch/>
          </p:blipFill>
          <p:spPr>
            <a:xfrm>
              <a:off x="2492260" y="4581128"/>
              <a:ext cx="1206564" cy="1728368"/>
            </a:xfrm>
            <a:prstGeom prst="rect">
              <a:avLst/>
            </a:prstGeom>
          </p:spPr>
        </p:pic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39F96747-99AE-4C07-A292-CF519AF7A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2494260" y="4351630"/>
              <a:ext cx="1206788" cy="1046455"/>
            </a:xfrm>
            <a:prstGeom prst="rect">
              <a:avLst/>
            </a:prstGeom>
          </p:spPr>
        </p:pic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095343D1-C582-4CFA-B031-F86562CE57BE}"/>
              </a:ext>
            </a:extLst>
          </p:cNvPr>
          <p:cNvGrpSpPr/>
          <p:nvPr/>
        </p:nvGrpSpPr>
        <p:grpSpPr>
          <a:xfrm>
            <a:off x="283487" y="3968685"/>
            <a:ext cx="1550612" cy="2437064"/>
            <a:chOff x="413945" y="4337930"/>
            <a:chExt cx="1254433" cy="1971566"/>
          </a:xfrm>
        </p:grpSpPr>
        <p:pic>
          <p:nvPicPr>
            <p:cNvPr id="37" name="Рисунок 1032" descr="Изображение выглядит как текст, Имущество общего назначения, Бренд, дизайн&#10;&#10;Автоматически созданное описание">
              <a:extLst>
                <a:ext uri="{FF2B5EF4-FFF2-40B4-BE49-F238E27FC236}">
                  <a16:creationId xmlns:a16="http://schemas.microsoft.com/office/drawing/2014/main" id="{62283C7E-3094-4D96-B285-CC1D7E9278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553"/>
            <a:stretch/>
          </p:blipFill>
          <p:spPr>
            <a:xfrm>
              <a:off x="413945" y="4581128"/>
              <a:ext cx="1254433" cy="1728368"/>
            </a:xfrm>
            <a:prstGeom prst="rect">
              <a:avLst/>
            </a:prstGeom>
          </p:spPr>
        </p:pic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id="{577159CD-EC65-4CEE-95B3-5D72B8C12A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416941" y="4337930"/>
              <a:ext cx="1222588" cy="1060155"/>
            </a:xfrm>
            <a:prstGeom prst="rect">
              <a:avLst/>
            </a:prstGeom>
          </p:spPr>
        </p:pic>
      </p:grp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3F37EBF6-AA26-4008-AD9A-50693B7FBA0B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Nano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4B62BFA2-0A1E-4E42-887B-25BA7493CF61}"/>
              </a:ext>
            </a:extLst>
          </p:cNvPr>
          <p:cNvGrpSpPr/>
          <p:nvPr/>
        </p:nvGrpSpPr>
        <p:grpSpPr>
          <a:xfrm>
            <a:off x="6381489" y="3968727"/>
            <a:ext cx="1511248" cy="2436845"/>
            <a:chOff x="6507831" y="4337930"/>
            <a:chExt cx="1222588" cy="1971389"/>
          </a:xfrm>
        </p:grpSpPr>
        <p:pic>
          <p:nvPicPr>
            <p:cNvPr id="43" name="Рисунок 1030" descr="Изображение выглядит как текст, Косметика, Имущество общего назначения&#10;&#10;Автоматически созданное описание">
              <a:extLst>
                <a:ext uri="{FF2B5EF4-FFF2-40B4-BE49-F238E27FC236}">
                  <a16:creationId xmlns:a16="http://schemas.microsoft.com/office/drawing/2014/main" id="{9E0E5368-CAEF-4402-AC12-A7AB56A401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42"/>
            <a:stretch/>
          </p:blipFill>
          <p:spPr>
            <a:xfrm>
              <a:off x="6507831" y="4580950"/>
              <a:ext cx="1218841" cy="1728369"/>
            </a:xfrm>
            <a:prstGeom prst="rect">
              <a:avLst/>
            </a:prstGeom>
          </p:spPr>
        </p:pic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ED52C54D-243A-4CAE-BDFE-FFA20E0664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6507831" y="4337930"/>
              <a:ext cx="1222588" cy="1060155"/>
            </a:xfrm>
            <a:prstGeom prst="rect">
              <a:avLst/>
            </a:prstGeom>
          </p:spPr>
        </p:pic>
      </p:grp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8FB4D8C7-2BD7-4694-B2FC-4834A59DCB10}"/>
              </a:ext>
            </a:extLst>
          </p:cNvPr>
          <p:cNvSpPr/>
          <p:nvPr/>
        </p:nvSpPr>
        <p:spPr>
          <a:xfrm rot="16200000">
            <a:off x="4186419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Nano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4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774BD27-2188-429D-B228-1F58B4EEBD5F}"/>
              </a:ext>
            </a:extLst>
          </p:cNvPr>
          <p:cNvGrpSpPr/>
          <p:nvPr/>
        </p:nvGrpSpPr>
        <p:grpSpPr>
          <a:xfrm>
            <a:off x="10393196" y="3962400"/>
            <a:ext cx="1509836" cy="2427130"/>
            <a:chOff x="10555011" y="4337930"/>
            <a:chExt cx="1226335" cy="1971389"/>
          </a:xfrm>
        </p:grpSpPr>
        <p:pic>
          <p:nvPicPr>
            <p:cNvPr id="46" name="Рисунок 26">
              <a:extLst>
                <a:ext uri="{FF2B5EF4-FFF2-40B4-BE49-F238E27FC236}">
                  <a16:creationId xmlns:a16="http://schemas.microsoft.com/office/drawing/2014/main" id="{C20033F0-4CE9-454C-968B-FD1D422C8B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t="32497"/>
            <a:stretch/>
          </p:blipFill>
          <p:spPr>
            <a:xfrm>
              <a:off x="10555011" y="4580950"/>
              <a:ext cx="1218841" cy="1728369"/>
            </a:xfrm>
            <a:prstGeom prst="rect">
              <a:avLst/>
            </a:prstGeom>
          </p:spPr>
        </p:pic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id="{1D35B122-6AA8-4022-93BD-CF039DFAD2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2991"/>
            <a:stretch/>
          </p:blipFill>
          <p:spPr>
            <a:xfrm>
              <a:off x="10558758" y="4337930"/>
              <a:ext cx="1222588" cy="1060155"/>
            </a:xfrm>
            <a:prstGeom prst="rect">
              <a:avLst/>
            </a:prstGeom>
          </p:spPr>
        </p:pic>
      </p:grp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64A27D00-33D4-4FBC-8EED-9C226F99B875}"/>
              </a:ext>
            </a:extLst>
          </p:cNvPr>
          <p:cNvSpPr/>
          <p:nvPr/>
        </p:nvSpPr>
        <p:spPr>
          <a:xfrm rot="16200000">
            <a:off x="8199847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</a:t>
            </a:r>
            <a:r>
              <a:rPr lang="en-US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iSwitch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7991D5DB-C5FD-4782-86A0-2379E846BA20}"/>
              </a:ext>
            </a:extLst>
          </p:cNvPr>
          <p:cNvSpPr/>
          <p:nvPr/>
        </p:nvSpPr>
        <p:spPr>
          <a:xfrm rot="16200000">
            <a:off x="8199847" y="164790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Kent Aroma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6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C1324FE7-23E1-4AFF-B1AE-5B274795052F}"/>
              </a:ext>
            </a:extLst>
          </p:cNvPr>
          <p:cNvGrpSpPr/>
          <p:nvPr/>
        </p:nvGrpSpPr>
        <p:grpSpPr>
          <a:xfrm>
            <a:off x="10365319" y="770822"/>
            <a:ext cx="1537923" cy="2514162"/>
            <a:chOff x="10365319" y="899132"/>
            <a:chExt cx="1459435" cy="2385852"/>
          </a:xfrm>
        </p:grpSpPr>
        <p:pic>
          <p:nvPicPr>
            <p:cNvPr id="49" name="Рисунок 1038" descr="Изображение выглядит как текст, метка, книга&#10;&#10;Автоматически созданное описание">
              <a:extLst>
                <a:ext uri="{FF2B5EF4-FFF2-40B4-BE49-F238E27FC236}">
                  <a16:creationId xmlns:a16="http://schemas.microsoft.com/office/drawing/2014/main" id="{B66707EA-0F91-44FD-B792-6E34D00164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t="31474"/>
            <a:stretch/>
          </p:blipFill>
          <p:spPr>
            <a:xfrm>
              <a:off x="10365319" y="1175869"/>
              <a:ext cx="1459435" cy="2109115"/>
            </a:xfrm>
            <a:prstGeom prst="rect">
              <a:avLst/>
            </a:prstGeom>
          </p:spPr>
        </p:pic>
        <p:pic>
          <p:nvPicPr>
            <p:cNvPr id="51" name="Picture 11">
              <a:extLst>
                <a:ext uri="{FF2B5EF4-FFF2-40B4-BE49-F238E27FC236}">
                  <a16:creationId xmlns:a16="http://schemas.microsoft.com/office/drawing/2014/main" id="{588490E4-A19B-41AD-BAB9-4C02263FD1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b="50668"/>
            <a:stretch/>
          </p:blipFill>
          <p:spPr>
            <a:xfrm>
              <a:off x="10370571" y="899132"/>
              <a:ext cx="1453984" cy="11536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3411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L&amp;M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ECB909F8-21B7-42EE-9A43-D288EA807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00703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L&amp;M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L&amp;M Blue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5FEA34-F9C2-4BF0-92C3-F3FE2197B3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456" y="770020"/>
            <a:ext cx="1482276" cy="237164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FD25EC-BF9E-4C0D-97EF-935938E792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9576" y="770021"/>
            <a:ext cx="1482276" cy="2371642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F15EBB4-8F96-4B17-B420-A67B82B1BD53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L&amp;M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7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5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7BB0488B-24BB-46E9-9173-DD66AB600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41889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Autograph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Red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Red 100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Club 100s Blue 100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1805.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Autograph Club Blue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Club Lounge Compact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Club Cafe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1814. </a:t>
                      </a:r>
                      <a:r>
                        <a:rPr lang="en-US" sz="10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Special Blend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LD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1975BD-083E-F291-E22E-78BB586C4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87" y="777510"/>
            <a:ext cx="1481497" cy="23950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290505-F225-20E1-FD4C-C31CE2C24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229" y="771593"/>
            <a:ext cx="1488027" cy="23932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161482E-4E9F-6531-5F49-421A39A5C1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5002" y="449096"/>
            <a:ext cx="1435246" cy="26895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E24927-C749-299D-F2B0-96C01C7F35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1400" y="771594"/>
            <a:ext cx="1392851" cy="23861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7E0795D-844C-C73F-FB17-924BF7A99D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6431" y="449097"/>
            <a:ext cx="1409597" cy="2707914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A8577A0-1BA1-4C48-B574-3DEB52F4287D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C63E46E-AC7F-4692-AD5D-1400FFDEF46E}"/>
              </a:ext>
            </a:extLst>
          </p:cNvPr>
          <p:cNvSpPr/>
          <p:nvPr/>
        </p:nvSpPr>
        <p:spPr>
          <a:xfrm rot="16200000">
            <a:off x="6166119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8" name="Picture 3">
            <a:extLst>
              <a:ext uri="{FF2B5EF4-FFF2-40B4-BE49-F238E27FC236}">
                <a16:creationId xmlns:a16="http://schemas.microsoft.com/office/drawing/2014/main" id="{9E708072-7370-4948-A269-3FA16A721E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586" y="4000496"/>
            <a:ext cx="1391767" cy="2384256"/>
          </a:xfrm>
          <a:prstGeom prst="rect">
            <a:avLst/>
          </a:prstGeom>
        </p:spPr>
      </p:pic>
      <p:pic>
        <p:nvPicPr>
          <p:cNvPr id="31" name="Picture 8">
            <a:extLst>
              <a:ext uri="{FF2B5EF4-FFF2-40B4-BE49-F238E27FC236}">
                <a16:creationId xmlns:a16="http://schemas.microsoft.com/office/drawing/2014/main" id="{0B681933-0A77-4037-B477-30597FD049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7010" y="4000781"/>
            <a:ext cx="1380196" cy="2383977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9B761860-84D1-47F3-825C-292B32F5B552}"/>
              </a:ext>
            </a:extLst>
          </p:cNvPr>
          <p:cNvSpPr/>
          <p:nvPr/>
        </p:nvSpPr>
        <p:spPr>
          <a:xfrm rot="16200000">
            <a:off x="-1909862" y="496916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3" name="Picture 2">
            <a:extLst>
              <a:ext uri="{FF2B5EF4-FFF2-40B4-BE49-F238E27FC236}">
                <a16:creationId xmlns:a16="http://schemas.microsoft.com/office/drawing/2014/main" id="{5668D8B5-8378-46D6-87B7-4B1FBDBE076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349" y="3829803"/>
            <a:ext cx="1475155" cy="2668470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1800F14-BC81-4357-A880-0EF6AF916BCB}"/>
              </a:ext>
            </a:extLst>
          </p:cNvPr>
          <p:cNvSpPr/>
          <p:nvPr/>
        </p:nvSpPr>
        <p:spPr>
          <a:xfrm rot="16200000">
            <a:off x="6166119" y="496916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5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1318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LD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7BB0488B-24BB-46E9-9173-DD66AB600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4357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1810.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Impulse 100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1811.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Autograph Impulse Breezy 100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1812.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Autograph Impulse Sunny 100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LD Impulse Compact Fusion 100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1808.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Impulse Compact Play (с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капсулой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1809.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LD Impulse Compact Jungle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1F4ABAF0-4150-5895-A94D-CBBED4FE90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40" y="3834063"/>
            <a:ext cx="1489797" cy="26949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67FC38D-A738-4245-87D2-12827DDE7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14" y="450751"/>
            <a:ext cx="1500393" cy="271412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3FD1975-D1B0-3261-2402-5E5BE52DFF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71" y="469066"/>
            <a:ext cx="1490268" cy="26958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3E90BDF-1559-E330-8CA5-337B888486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946" y="450751"/>
            <a:ext cx="1500393" cy="271412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17C3C6B-0CD8-62E4-F909-50B1441846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32" y="445853"/>
            <a:ext cx="1490268" cy="2695810"/>
          </a:xfrm>
          <a:prstGeom prst="rect">
            <a:avLst/>
          </a:prstGeom>
        </p:spPr>
      </p:pic>
      <p:pic>
        <p:nvPicPr>
          <p:cNvPr id="37" name="Рисунок 82">
            <a:extLst>
              <a:ext uri="{FF2B5EF4-FFF2-40B4-BE49-F238E27FC236}">
                <a16:creationId xmlns:a16="http://schemas.microsoft.com/office/drawing/2014/main" id="{1407927A-FA03-FC62-01D4-221B1E7284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8124" y="3684736"/>
            <a:ext cx="1213901" cy="2075554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882ED04-CBB9-4BC6-BAB3-6C8BC732EFF3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Компактные длинные 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4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8F314B0-D066-43F7-B618-6D946B570A7D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LD Компактные 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8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0947F4B-57E9-2580-22D0-CE8048A81EF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074" y="4106863"/>
            <a:ext cx="1287498" cy="232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974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LUCKY STRIKE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8CC251A0-4422-4FE6-8854-1804EDC7F6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745430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Original Red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Original Blue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Compact Blue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Compact Bright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1911.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Aroma Brown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1912.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Aroma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1913.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Aroma Yellow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1914.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Aroma Green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1915.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Aroma Green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9" name="Picture 7">
            <a:extLst>
              <a:ext uri="{FF2B5EF4-FFF2-40B4-BE49-F238E27FC236}">
                <a16:creationId xmlns:a16="http://schemas.microsoft.com/office/drawing/2014/main" id="{476950E0-5BA6-4117-9017-734C2CC1D0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904" y="3989495"/>
            <a:ext cx="1302145" cy="2391775"/>
          </a:xfrm>
          <a:prstGeom prst="rect">
            <a:avLst/>
          </a:prstGeom>
        </p:spPr>
      </p:pic>
      <p:pic>
        <p:nvPicPr>
          <p:cNvPr id="20" name="Picture 3">
            <a:extLst>
              <a:ext uri="{FF2B5EF4-FFF2-40B4-BE49-F238E27FC236}">
                <a16:creationId xmlns:a16="http://schemas.microsoft.com/office/drawing/2014/main" id="{7549827B-BCF2-4B8F-918A-0E2CE5486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01" y="3985375"/>
            <a:ext cx="1325973" cy="239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D1B218D3-1402-493A-8834-5213FBC35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3710" y="3998076"/>
            <a:ext cx="1325310" cy="238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>
            <a:extLst>
              <a:ext uri="{FF2B5EF4-FFF2-40B4-BE49-F238E27FC236}">
                <a16:creationId xmlns:a16="http://schemas.microsoft.com/office/drawing/2014/main" id="{85662C62-1435-4D80-8A5F-7F8CC209BF5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0844" y="3997970"/>
            <a:ext cx="1302145" cy="2383780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CCAEFC8A-3B13-4FBA-8D78-DB0C967292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67068" y="3994484"/>
            <a:ext cx="1302145" cy="2387266"/>
          </a:xfrm>
          <a:prstGeom prst="rect">
            <a:avLst/>
          </a:prstGeom>
          <a:ln>
            <a:noFill/>
          </a:ln>
          <a:effectLst>
            <a:outerShdw blurRad="292100" dist="139700" dir="2700000" sx="99000" sy="99000" algn="tl" rotWithShape="0">
              <a:srgbClr val="333333">
                <a:alpha val="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52516A6F-C658-4C11-83B7-B9E0653819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6836" y="770022"/>
            <a:ext cx="1336757" cy="2398000"/>
          </a:xfrm>
          <a:prstGeom prst="rect">
            <a:avLst/>
          </a:prstGeom>
        </p:spPr>
      </p:pic>
      <p:pic>
        <p:nvPicPr>
          <p:cNvPr id="29" name="Picture 20">
            <a:extLst>
              <a:ext uri="{FF2B5EF4-FFF2-40B4-BE49-F238E27FC236}">
                <a16:creationId xmlns:a16="http://schemas.microsoft.com/office/drawing/2014/main" id="{E00CDB1C-232D-4DA3-84BA-B30C014460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8217" y="769628"/>
            <a:ext cx="1297690" cy="2379097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0F8FF116-BBE5-9BCA-FAFA-780426D55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27" y="765175"/>
            <a:ext cx="1544246" cy="238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6E6B78A8-68A7-CAEA-13A8-1F37F6930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981" y="754747"/>
            <a:ext cx="1544246" cy="240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F8A9FB8-6E6F-4198-A23E-5F7D591B21D6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Lucky Strike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C3A3FF19-3998-41B2-B7A4-04522E592F4E}"/>
              </a:ext>
            </a:extLst>
          </p:cNvPr>
          <p:cNvSpPr/>
          <p:nvPr/>
        </p:nvSpPr>
        <p:spPr>
          <a:xfrm rot="16200000">
            <a:off x="6202113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Lucky Strike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9C3C7F0B-8DF5-4F2D-8BA2-AE7F7400930A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Lucky Strike Aroma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0004)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102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LUCKY STRIKE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8CC251A0-4422-4FE6-8854-1804EDC7F6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013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nb-NO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Blast (с капсулой)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Surf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Green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Purple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Lucky Strike XL Purple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1910.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Lucky Strike XL Blue 100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8" name="Picture 2">
            <a:extLst>
              <a:ext uri="{FF2B5EF4-FFF2-40B4-BE49-F238E27FC236}">
                <a16:creationId xmlns:a16="http://schemas.microsoft.com/office/drawing/2014/main" id="{E0A6D0B9-B757-49E1-8E06-A90CBE275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979" y="444500"/>
            <a:ext cx="1488108" cy="2704348"/>
          </a:xfrm>
          <a:prstGeom prst="rect">
            <a:avLst/>
          </a:prstGeom>
        </p:spPr>
      </p:pic>
      <p:pic>
        <p:nvPicPr>
          <p:cNvPr id="9" name="Picture 6" descr="Lucky Strike Surf купить в СПб - Цена в магазине Тапир -Первый Табачный">
            <a:extLst>
              <a:ext uri="{FF2B5EF4-FFF2-40B4-BE49-F238E27FC236}">
                <a16:creationId xmlns:a16="http://schemas.microsoft.com/office/drawing/2014/main" id="{362866FE-1A5F-4099-98C8-633CB4F22D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95146" y="758893"/>
            <a:ext cx="1294538" cy="242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9F66421-23DC-443A-9A02-27C57EF967B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101" y="401053"/>
            <a:ext cx="2741346" cy="274134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EE290ED-0D90-4855-A12B-54544A69B5A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0552" y="389005"/>
            <a:ext cx="2775885" cy="2775885"/>
          </a:xfrm>
          <a:prstGeom prst="rect">
            <a:avLst/>
          </a:prstGeom>
        </p:spPr>
      </p:pic>
      <p:pic>
        <p:nvPicPr>
          <p:cNvPr id="15" name="Picture 21">
            <a:extLst>
              <a:ext uri="{FF2B5EF4-FFF2-40B4-BE49-F238E27FC236}">
                <a16:creationId xmlns:a16="http://schemas.microsoft.com/office/drawing/2014/main" id="{023C0153-5C01-4E93-9A17-9EFB940C9B6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091" y="3685007"/>
            <a:ext cx="1427295" cy="2704348"/>
          </a:xfrm>
          <a:prstGeom prst="rect">
            <a:avLst/>
          </a:prstGeom>
        </p:spPr>
      </p:pic>
      <p:pic>
        <p:nvPicPr>
          <p:cNvPr id="17" name="Picture 1">
            <a:extLst>
              <a:ext uri="{FF2B5EF4-FFF2-40B4-BE49-F238E27FC236}">
                <a16:creationId xmlns:a16="http://schemas.microsoft.com/office/drawing/2014/main" id="{F5DD1ECB-20C7-4314-82DD-4826CDA6F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3878" y="765174"/>
            <a:ext cx="1223202" cy="2383673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EA994DD-CB6A-44DD-9A9C-0FB64617BB78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Lucky Strike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8045D1BF-307A-44D9-AC55-F3118501D5C3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Lucky Strike XL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Длинные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1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9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932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MANCHESTER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0DD6776C-BD41-4637-895D-FFC29D6F0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398674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Manchester Classic Gold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Classic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Silver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Manchester Classic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Compact Purple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Compact Red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07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Manchester Compact Yellow (с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капсулой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E82542-97F8-4121-B733-4CC2A22860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585" y="765175"/>
            <a:ext cx="1487325" cy="23764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421504E-3151-404F-8CAF-48CEF60DA6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144" y="765175"/>
            <a:ext cx="1480610" cy="237648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850E3597-2DD8-4A1D-B4F1-3310BCD6D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8883" y="736569"/>
            <a:ext cx="1501823" cy="240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FF261BEB-DE3E-4B81-A404-123B431D0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227" y="3984232"/>
            <a:ext cx="1391126" cy="240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2D908ACC-2DFE-45D6-A4D3-38E977A18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4309" y="3983205"/>
            <a:ext cx="1386140" cy="240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587266-4275-48B1-B3CA-E248CEEBC2B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4836" y="735483"/>
            <a:ext cx="1392402" cy="2429191"/>
          </a:xfrm>
          <a:prstGeom prst="rect">
            <a:avLst/>
          </a:prstGeom>
        </p:spPr>
      </p:pic>
      <p:pic>
        <p:nvPicPr>
          <p:cNvPr id="15" name="Picture 2" descr="Новинки от компании Imperial Tobacco 🟩Capitain Jack Special Blend Green  (яблоко) Цена: 170₽.. | ВКонтакте">
            <a:extLst>
              <a:ext uri="{FF2B5EF4-FFF2-40B4-BE49-F238E27FC236}">
                <a16:creationId xmlns:a16="http://schemas.microsoft.com/office/drawing/2014/main" id="{2C9BD961-8393-47A1-A13F-9CC7B6DD67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38883" y="3978442"/>
            <a:ext cx="1368842" cy="240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8312177F-1BE7-4688-8D18-F8A0C993449D}"/>
              </a:ext>
            </a:extLst>
          </p:cNvPr>
          <p:cNvSpPr/>
          <p:nvPr/>
        </p:nvSpPr>
        <p:spPr>
          <a:xfrm rot="16200000">
            <a:off x="-1909862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Manchester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29B3E590-2E7C-4553-93A3-7ECEEFD870D6}"/>
              </a:ext>
            </a:extLst>
          </p:cNvPr>
          <p:cNvSpPr/>
          <p:nvPr/>
        </p:nvSpPr>
        <p:spPr>
          <a:xfrm rot="16200000">
            <a:off x="6173876" y="167340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Manchester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1AF9B0C8-0B5F-47C6-B412-1DAFD339868A}"/>
              </a:ext>
            </a:extLst>
          </p:cNvPr>
          <p:cNvSpPr/>
          <p:nvPr/>
        </p:nvSpPr>
        <p:spPr>
          <a:xfrm rot="16200000">
            <a:off x="-1909862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Manchester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 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0002)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0971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MANCHESTER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0DD6776C-BD41-4637-895D-FFC29D6F0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049749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Red Storm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Sapphire Dust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Sunrise Joy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Manchester Brown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Manchester Dark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295D04-ACB5-463D-9144-7008A749C6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173" y="459191"/>
            <a:ext cx="1494501" cy="270510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4550821-8E2A-4E06-8E42-E3E3EB746D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467" y="479316"/>
            <a:ext cx="1483427" cy="2685056"/>
          </a:xfrm>
          <a:prstGeom prst="rect">
            <a:avLst/>
          </a:prstGeom>
        </p:spPr>
      </p:pic>
      <p:pic>
        <p:nvPicPr>
          <p:cNvPr id="7170" name="Picture 2" descr="Новинки от компании Imperial Tobacco 🟩Capitain Jack Special Blend Green  (яблоко) Цена: 170₽.. | ВКонтакте">
            <a:extLst>
              <a:ext uri="{FF2B5EF4-FFF2-40B4-BE49-F238E27FC236}">
                <a16:creationId xmlns:a16="http://schemas.microsoft.com/office/drawing/2014/main" id="{8502C260-8E52-456E-B317-F3A4953BE1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68800" y="481263"/>
            <a:ext cx="1422669" cy="266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>
            <a:extLst>
              <a:ext uri="{FF2B5EF4-FFF2-40B4-BE49-F238E27FC236}">
                <a16:creationId xmlns:a16="http://schemas.microsoft.com/office/drawing/2014/main" id="{B79F674C-BE14-47AA-B052-C3F0416AB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374" y="3962400"/>
            <a:ext cx="1393916" cy="242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>
            <a:extLst>
              <a:ext uri="{FF2B5EF4-FFF2-40B4-BE49-F238E27FC236}">
                <a16:creationId xmlns:a16="http://schemas.microsoft.com/office/drawing/2014/main" id="{4FC28E32-0FB4-4A69-83DF-8CFD525DE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5820" y="3962400"/>
            <a:ext cx="1393916" cy="242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4C13CEFE-A226-424E-99F5-9BEED676F874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Manchester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Тонкие длинные 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0003)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D0334189-FC82-4DF3-90C8-81DF27BAFF3D}"/>
              </a:ext>
            </a:extLst>
          </p:cNvPr>
          <p:cNvSpPr/>
          <p:nvPr/>
        </p:nvSpPr>
        <p:spPr>
          <a:xfrm rot="16200000">
            <a:off x="-1909862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Manchester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Aroma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0004)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3071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MARLBORO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E3E4AC2-8547-4C02-AA8C-F8532F9D92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52574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Marlboro Gold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Red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Crafted Compact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Vista Forest Mist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Vista Garden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Summer Fusion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210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Marlboro Double Mix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FE9C375B-1214-47F8-BD20-53881D8E103E}"/>
              </a:ext>
            </a:extLst>
          </p:cNvPr>
          <p:cNvGrpSpPr/>
          <p:nvPr/>
        </p:nvGrpSpPr>
        <p:grpSpPr>
          <a:xfrm>
            <a:off x="222749" y="771806"/>
            <a:ext cx="1654177" cy="2394178"/>
            <a:chOff x="4079776" y="332656"/>
            <a:chExt cx="2016224" cy="2918189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C0BD9F09-B196-4865-82EB-3DF305520F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776" y="332656"/>
              <a:ext cx="2016224" cy="2872328"/>
            </a:xfrm>
            <a:prstGeom prst="rect">
              <a:avLst/>
            </a:prstGeom>
          </p:spPr>
        </p:pic>
        <p:pic>
          <p:nvPicPr>
            <p:cNvPr id="9" name="Picture 18">
              <a:extLst>
                <a:ext uri="{FF2B5EF4-FFF2-40B4-BE49-F238E27FC236}">
                  <a16:creationId xmlns:a16="http://schemas.microsoft.com/office/drawing/2014/main" id="{94FEA163-1E56-43D8-A29D-194F2D8A0C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61616" y="1772166"/>
              <a:ext cx="1815289" cy="1478679"/>
            </a:xfrm>
            <a:prstGeom prst="rect">
              <a:avLst/>
            </a:prstGeom>
          </p:spPr>
        </p:pic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D0861A5-B437-4791-A9E8-EBF4D778D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576" y="763404"/>
            <a:ext cx="1485833" cy="2375312"/>
          </a:xfrm>
          <a:prstGeom prst="rect">
            <a:avLst/>
          </a:prstGeom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AAB43462-4802-4624-96C7-30E6C0A6830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875" y="721895"/>
            <a:ext cx="1432627" cy="249437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28EE1A-E710-4A46-B356-06E2EBB3A0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74" y="3800237"/>
            <a:ext cx="1393184" cy="242517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E08C6E-B3D0-47D9-9FCD-051ECD08DBF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794" y="3812117"/>
            <a:ext cx="2445670" cy="2445670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D4415555-DAB5-42F3-BAE5-18A4007BB05A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68EFC2F6-6782-4BD1-B6B1-BC901505223D}"/>
              </a:ext>
            </a:extLst>
          </p:cNvPr>
          <p:cNvSpPr/>
          <p:nvPr/>
        </p:nvSpPr>
        <p:spPr>
          <a:xfrm rot="16200000">
            <a:off x="617770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Crafted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BF0A228-40F7-4480-8806-24EAE3013804}"/>
              </a:ext>
            </a:extLst>
          </p:cNvPr>
          <p:cNvSpPr/>
          <p:nvPr/>
        </p:nvSpPr>
        <p:spPr>
          <a:xfrm rot="16200000">
            <a:off x="-1909862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Vista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0002)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1B7F0635-4E22-40CD-937D-BE567D04CD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2303" y="3978441"/>
            <a:ext cx="1402357" cy="2405503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915B2ED3-644F-40C9-935D-887A9A270E8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875" y="3949529"/>
            <a:ext cx="1401794" cy="2466499"/>
          </a:xfrm>
          <a:prstGeom prst="rect">
            <a:avLst/>
          </a:prstGeom>
        </p:spPr>
      </p:pic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0C417562-135B-42B0-96CE-AF1CA2CCDC03}"/>
              </a:ext>
            </a:extLst>
          </p:cNvPr>
          <p:cNvSpPr/>
          <p:nvPr/>
        </p:nvSpPr>
        <p:spPr>
          <a:xfrm rot="16200000">
            <a:off x="6177706" y="498550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 двойной капсулой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4949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MARLBORO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E3E4AC2-8547-4C02-AA8C-F8532F9D92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295289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Aroma Brown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Marlboro Aroma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2110. Marlboro Aroma Fresh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2111. Marlboro Aroma Red Compact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B353FA6-F0F8-450A-A691-8F2674861E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3896" y="776486"/>
            <a:ext cx="1495571" cy="236517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C7FAC70-F1CB-4CBD-B3B9-F5787024C7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9577" y="765175"/>
            <a:ext cx="1518104" cy="2376488"/>
          </a:xfrm>
          <a:prstGeom prst="rect">
            <a:avLst/>
          </a:prstGeom>
        </p:spPr>
      </p:pic>
      <p:pic>
        <p:nvPicPr>
          <p:cNvPr id="8196" name="Picture 4" descr="Сигареты Marlboro Aroma Fresh купить в интернет-магазине Cigar66">
            <a:extLst>
              <a:ext uri="{FF2B5EF4-FFF2-40B4-BE49-F238E27FC236}">
                <a16:creationId xmlns:a16="http://schemas.microsoft.com/office/drawing/2014/main" id="{175F77AC-4370-4C47-90B0-D6E59D450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51" y="3962401"/>
            <a:ext cx="1429486" cy="246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Сигареты Marlboro Aroma Red Compact отзывы">
            <a:extLst>
              <a:ext uri="{FF2B5EF4-FFF2-40B4-BE49-F238E27FC236}">
                <a16:creationId xmlns:a16="http://schemas.microsoft.com/office/drawing/2014/main" id="{CC4205D1-3706-4AE8-8301-4E0AC2D98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3745" y="3954592"/>
            <a:ext cx="1419280" cy="246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18F923DA-895E-498E-BEBB-FF3EEC69B38B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Стандартные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0004)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3839E11-D3C5-4E23-A7B5-B940CFFC090B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Marlboro Aroma 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Компактные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0005)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2142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4">
            <a:extLst>
              <a:ext uri="{FF2B5EF4-FFF2-40B4-BE49-F238E27FC236}">
                <a16:creationId xmlns:a16="http://schemas.microsoft.com/office/drawing/2014/main" id="{51EFE06D-B902-4300-8952-68234943189A}"/>
              </a:ext>
            </a:extLst>
          </p:cNvPr>
          <p:cNvGraphicFramePr>
            <a:graphicFrameLocks noGrp="1"/>
          </p:cNvGraphicFramePr>
          <p:nvPr/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Maxim Classic (Red) 100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Maxim Classic (Red)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Maxim Classic (Silver)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Maxim Classic Gold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MAXIM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28037FE-B6CB-43E0-A1E1-0AE07127A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2041" y="765175"/>
            <a:ext cx="1473151" cy="240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18914414-43EB-4395-8122-745468C2D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2293" y="765174"/>
            <a:ext cx="1476183" cy="240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383B1D9B-9F43-43A7-A2FF-4FDC299DE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0250" y="765175"/>
            <a:ext cx="1483037" cy="24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99993C-DF86-4655-97B4-7DF58E825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352" y="441336"/>
            <a:ext cx="1533364" cy="273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86752A3-6D25-4CE1-9D5A-2FECAACF474E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Максим Классические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220000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2235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MEVIUS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ACE8796-117F-4098-8991-2C6795E6B6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42103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2301.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Mevius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Wind Blue 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Mevius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Sky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Mevius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Sky Blue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2304.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Mevius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Original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2" name="Рисунок 2" descr="Изображение выглядит как текст, книга, плакат, еда&#10;&#10;Автоматически созданное описание">
            <a:extLst>
              <a:ext uri="{FF2B5EF4-FFF2-40B4-BE49-F238E27FC236}">
                <a16:creationId xmlns:a16="http://schemas.microsoft.com/office/drawing/2014/main" id="{3F62DF87-3ACE-95EC-6664-42D2DC7399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91" y="3999301"/>
            <a:ext cx="1494148" cy="2359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9" descr="Изображение выглядит как текст, плакат, книга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1FCEEBE-38EC-F94C-F46D-C0CFE107A4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5" y="772904"/>
            <a:ext cx="1470477" cy="2354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11" descr="Изображение выглядит как текст, плакат, книга, еда&#10;&#10;Автоматически созданное описание">
            <a:extLst>
              <a:ext uri="{FF2B5EF4-FFF2-40B4-BE49-F238E27FC236}">
                <a16:creationId xmlns:a16="http://schemas.microsoft.com/office/drawing/2014/main" id="{417EDE37-0749-15FB-F99D-72B4B9E6CA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109" y="784631"/>
            <a:ext cx="1470478" cy="2354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3" descr="Изображение выглядит как текст, книга, плакат, еда&#10;&#10;Автоматически созданное описание">
            <a:extLst>
              <a:ext uri="{FF2B5EF4-FFF2-40B4-BE49-F238E27FC236}">
                <a16:creationId xmlns:a16="http://schemas.microsoft.com/office/drawing/2014/main" id="{3D987C27-4B7F-005A-CF1E-8A99EB5998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123" y="3978275"/>
            <a:ext cx="1507464" cy="2380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4B0BC34-BE17-4350-B23B-1A9709FF121D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 err="1">
                <a:solidFill>
                  <a:schemeClr val="dk1"/>
                </a:solidFill>
              </a:rPr>
              <a:t>Mevius</a:t>
            </a:r>
            <a:r>
              <a:rPr lang="en-US" sz="1600" b="1" dirty="0">
                <a:solidFill>
                  <a:schemeClr val="dk1"/>
                </a:solidFill>
              </a:rPr>
              <a:t> Side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230001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B47F5AA-D44F-475D-9AB9-54E89BD5AA0D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b="1" dirty="0" err="1">
                <a:solidFill>
                  <a:schemeClr val="dk1"/>
                </a:solidFill>
              </a:rPr>
              <a:t>Mevius</a:t>
            </a:r>
            <a:r>
              <a:rPr lang="en-US" sz="1600" b="1" dirty="0">
                <a:solidFill>
                  <a:schemeClr val="dk1"/>
                </a:solidFill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Классические</a:t>
            </a:r>
            <a:r>
              <a:rPr lang="en-US" sz="1600" b="1" dirty="0">
                <a:solidFill>
                  <a:schemeClr val="dk1"/>
                </a:solidFill>
              </a:rPr>
              <a:t> (230000)</a:t>
            </a:r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9483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MILANO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B21A6AD4-BF85-40FC-A95A-355A95297E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18829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Milano Skyline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Furious Red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New York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Paris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2405.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Milano London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Blue Super 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Green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Mnt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Super 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Silver Super 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Milano Variance Super 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59FE0B3-7239-4AC8-9338-93365D9D98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8671" y="788798"/>
            <a:ext cx="2361617" cy="236161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34F8E33-C02E-4582-80D7-C4B7608D4D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786062"/>
            <a:ext cx="2361617" cy="2361617"/>
          </a:xfrm>
          <a:prstGeom prst="rect">
            <a:avLst/>
          </a:prstGeom>
        </p:spPr>
      </p:pic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6047ECF7-CE0E-4FD1-9BBE-373F45DE3C29}"/>
              </a:ext>
            </a:extLst>
          </p:cNvPr>
          <p:cNvGrpSpPr/>
          <p:nvPr/>
        </p:nvGrpSpPr>
        <p:grpSpPr>
          <a:xfrm>
            <a:off x="358198" y="3653541"/>
            <a:ext cx="1508366" cy="2742874"/>
            <a:chOff x="379125" y="4005064"/>
            <a:chExt cx="1342242" cy="2332242"/>
          </a:xfrm>
        </p:grpSpPr>
        <p:pic>
          <p:nvPicPr>
            <p:cNvPr id="29" name="Picture 10" descr="Сигареты Милано Синие/Блю Супер Слим (Milano Superslim Blue), купить по  выгодной стоимости в Москве | ⭐️МосТабакТорг⭐️">
              <a:extLst>
                <a:ext uri="{FF2B5EF4-FFF2-40B4-BE49-F238E27FC236}">
                  <a16:creationId xmlns:a16="http://schemas.microsoft.com/office/drawing/2014/main" id="{BE7D364F-E463-4BC1-9157-059946A3515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79125" y="5141459"/>
              <a:ext cx="1323644" cy="1195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46A3A864-44E9-499F-9B7E-26C542EE4B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769" y="4005064"/>
              <a:ext cx="1332598" cy="1195847"/>
            </a:xfrm>
            <a:prstGeom prst="rect">
              <a:avLst/>
            </a:prstGeom>
          </p:spPr>
        </p:pic>
      </p:grpSp>
      <p:pic>
        <p:nvPicPr>
          <p:cNvPr id="31" name="Picture 2" descr="Picture background">
            <a:extLst>
              <a:ext uri="{FF2B5EF4-FFF2-40B4-BE49-F238E27FC236}">
                <a16:creationId xmlns:a16="http://schemas.microsoft.com/office/drawing/2014/main" id="{F905EDBD-3E5F-44EE-906A-2EF32AAB5B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54083" y="3623543"/>
            <a:ext cx="1512064" cy="278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Picture background">
            <a:extLst>
              <a:ext uri="{FF2B5EF4-FFF2-40B4-BE49-F238E27FC236}">
                <a16:creationId xmlns:a16="http://schemas.microsoft.com/office/drawing/2014/main" id="{D82BC7F9-4119-42D4-A1C4-05779384B8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4323" y="3619479"/>
            <a:ext cx="1533129" cy="279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D7744B2-F2A9-4B58-8289-36931F4DFC8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3947" y="3673642"/>
            <a:ext cx="2722773" cy="2722773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2AD1383D-0DAE-37C3-6A63-C56F6C95E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118" y="786062"/>
            <a:ext cx="1494968" cy="235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F5DE2B71-BD48-656F-E0F2-EDF75DA65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191" y="784302"/>
            <a:ext cx="1464868" cy="235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F7A566EB-6734-E924-A090-B40B7827D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701" y="792580"/>
            <a:ext cx="1474901" cy="235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6881A058-14E0-4D55-94A4-98085D392697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Milano </a:t>
            </a:r>
            <a:r>
              <a:rPr lang="ru-RU" sz="1600" b="1" dirty="0">
                <a:solidFill>
                  <a:schemeClr val="dk1"/>
                </a:solidFill>
              </a:rPr>
              <a:t>Компактные</a:t>
            </a:r>
            <a:endParaRPr lang="ru-RU" sz="1600" b="1" dirty="0">
              <a:solidFill>
                <a:schemeClr val="tx1"/>
              </a:solidFill>
            </a:endParaRPr>
          </a:p>
          <a:p>
            <a:pPr>
              <a:lnSpc>
                <a:spcPts val="1100"/>
              </a:lnSpc>
            </a:pP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240000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CF1556D9-2717-4A1F-A819-79C89654FA35}"/>
              </a:ext>
            </a:extLst>
          </p:cNvPr>
          <p:cNvSpPr/>
          <p:nvPr/>
        </p:nvSpPr>
        <p:spPr>
          <a:xfrm rot="16200000">
            <a:off x="4125215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Milano </a:t>
            </a:r>
            <a:r>
              <a:rPr lang="ru-RU" sz="1600" b="1" dirty="0">
                <a:solidFill>
                  <a:schemeClr val="dk1"/>
                </a:solidFill>
              </a:rPr>
              <a:t>Тонкие обычной длины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24000</a:t>
            </a:r>
            <a:r>
              <a:rPr lang="ru-RU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1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3B3ABC4-B931-4587-80F1-C05670554EC2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Milano </a:t>
            </a:r>
            <a:r>
              <a:rPr lang="en-US" sz="1600" b="1" dirty="0" err="1">
                <a:solidFill>
                  <a:schemeClr val="dk1"/>
                </a:solidFill>
              </a:rPr>
              <a:t>SuperSlim</a:t>
            </a:r>
            <a:r>
              <a:rPr lang="en-US" sz="1600" b="1" dirty="0">
                <a:solidFill>
                  <a:schemeClr val="dk1"/>
                </a:solidFill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Тонкие длинные</a:t>
            </a:r>
            <a:r>
              <a:rPr lang="ru-RU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240002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051CEE4A-67BF-496C-A37C-01E48A2BE6A8}"/>
              </a:ext>
            </a:extLst>
          </p:cNvPr>
          <p:cNvSpPr/>
          <p:nvPr/>
        </p:nvSpPr>
        <p:spPr>
          <a:xfrm rot="16200000">
            <a:off x="8196394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Milano Variance </a:t>
            </a:r>
            <a:r>
              <a:rPr lang="ru-RU" sz="1600" b="1" dirty="0">
                <a:solidFill>
                  <a:schemeClr val="dk1"/>
                </a:solidFill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24000</a:t>
            </a:r>
            <a:r>
              <a:rPr lang="ru-RU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1583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NEXT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D9B560EB-7140-4167-8C27-7E84435213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76915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Next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Dubliss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Inblack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Next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Dubliss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Violet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Next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Dubliss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Violet Mix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Next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Dubliss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Rose Mix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2505. Next Aroma 100 SSL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4357149-14DB-438A-B2FE-5A0B70F103E5}"/>
              </a:ext>
            </a:extLst>
          </p:cNvPr>
          <p:cNvGrpSpPr/>
          <p:nvPr/>
        </p:nvGrpSpPr>
        <p:grpSpPr>
          <a:xfrm>
            <a:off x="2502341" y="3668015"/>
            <a:ext cx="1010880" cy="2722556"/>
            <a:chOff x="4897670" y="2134178"/>
            <a:chExt cx="3633858" cy="9786896"/>
          </a:xfrm>
        </p:grpSpPr>
        <p:pic>
          <p:nvPicPr>
            <p:cNvPr id="8" name="Picture 11" descr="A close-up of a label&#10;&#10;Description automatically generated">
              <a:extLst>
                <a:ext uri="{FF2B5EF4-FFF2-40B4-BE49-F238E27FC236}">
                  <a16:creationId xmlns:a16="http://schemas.microsoft.com/office/drawing/2014/main" id="{4B493519-878F-4D83-9475-01A7E9EF6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97670" y="2134182"/>
              <a:ext cx="3633858" cy="978689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811D497B-23BE-4448-B9E1-A0A2F9DF6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97670" y="2134178"/>
              <a:ext cx="3633858" cy="5091645"/>
            </a:xfrm>
            <a:prstGeom prst="rect">
              <a:avLst/>
            </a:prstGeom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521FD4A5-C863-4C8A-9AC9-16E2226407B5}"/>
              </a:ext>
            </a:extLst>
          </p:cNvPr>
          <p:cNvGrpSpPr/>
          <p:nvPr/>
        </p:nvGrpSpPr>
        <p:grpSpPr>
          <a:xfrm>
            <a:off x="440516" y="3668015"/>
            <a:ext cx="1069797" cy="2722555"/>
            <a:chOff x="15573616" y="2134177"/>
            <a:chExt cx="3845648" cy="9786891"/>
          </a:xfrm>
        </p:grpSpPr>
        <p:pic>
          <p:nvPicPr>
            <p:cNvPr id="11" name="Picture 9" descr="A close-up of a label&#10;&#10;Description automatically generated">
              <a:extLst>
                <a:ext uri="{FF2B5EF4-FFF2-40B4-BE49-F238E27FC236}">
                  <a16:creationId xmlns:a16="http://schemas.microsoft.com/office/drawing/2014/main" id="{B4B8CE9C-AEB8-4D10-AE6C-0553F29D7E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73616" y="2134178"/>
              <a:ext cx="3845648" cy="9786890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2B5D3AFD-F4FD-4E9E-8C39-3BF498E0A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73616" y="2134177"/>
              <a:ext cx="3845648" cy="5091645"/>
            </a:xfrm>
            <a:prstGeom prst="rect">
              <a:avLst/>
            </a:prstGeom>
          </p:spPr>
        </p:pic>
      </p:grpSp>
      <p:grpSp>
        <p:nvGrpSpPr>
          <p:cNvPr id="13" name="Group 16">
            <a:extLst>
              <a:ext uri="{FF2B5EF4-FFF2-40B4-BE49-F238E27FC236}">
                <a16:creationId xmlns:a16="http://schemas.microsoft.com/office/drawing/2014/main" id="{E4FA7B7A-5053-4F81-B923-757CD3F1EF21}"/>
              </a:ext>
            </a:extLst>
          </p:cNvPr>
          <p:cNvGrpSpPr/>
          <p:nvPr/>
        </p:nvGrpSpPr>
        <p:grpSpPr>
          <a:xfrm>
            <a:off x="8632357" y="435739"/>
            <a:ext cx="1062989" cy="2705229"/>
            <a:chOff x="10270762" y="2134182"/>
            <a:chExt cx="3845648" cy="9786890"/>
          </a:xfrm>
        </p:grpSpPr>
        <p:pic>
          <p:nvPicPr>
            <p:cNvPr id="14" name="Picture 10" descr="A close-up of a book&#10;&#10;Description automatically generated">
              <a:extLst>
                <a:ext uri="{FF2B5EF4-FFF2-40B4-BE49-F238E27FC236}">
                  <a16:creationId xmlns:a16="http://schemas.microsoft.com/office/drawing/2014/main" id="{8A643BC5-AB36-4F7F-8175-0B577B90A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70762" y="2134182"/>
              <a:ext cx="3845648" cy="9786890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18A8CBFF-8D69-4BC9-8B54-4BE4C7707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70762" y="2145606"/>
              <a:ext cx="3845648" cy="5091645"/>
            </a:xfrm>
            <a:prstGeom prst="rect">
              <a:avLst/>
            </a:prstGeom>
          </p:spPr>
        </p:pic>
        <p:pic>
          <p:nvPicPr>
            <p:cNvPr id="16" name="Picture 8">
              <a:extLst>
                <a:ext uri="{FF2B5EF4-FFF2-40B4-BE49-F238E27FC236}">
                  <a16:creationId xmlns:a16="http://schemas.microsoft.com/office/drawing/2014/main" id="{9123CC38-FF89-4763-A374-90314C42D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475885" y="10945906"/>
              <a:ext cx="1079045" cy="905907"/>
            </a:xfrm>
            <a:prstGeom prst="rect">
              <a:avLst/>
            </a:prstGeom>
          </p:spPr>
        </p:pic>
        <p:pic>
          <p:nvPicPr>
            <p:cNvPr id="17" name="Picture 14">
              <a:extLst>
                <a:ext uri="{FF2B5EF4-FFF2-40B4-BE49-F238E27FC236}">
                  <a16:creationId xmlns:a16="http://schemas.microsoft.com/office/drawing/2014/main" id="{AAD7C56F-66AB-4738-9E75-AE328ED73C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17163" y="11041810"/>
              <a:ext cx="1079045" cy="476825"/>
            </a:xfrm>
            <a:prstGeom prst="rect">
              <a:avLst/>
            </a:prstGeom>
          </p:spPr>
        </p:pic>
      </p:grpSp>
      <p:pic>
        <p:nvPicPr>
          <p:cNvPr id="18" name="Picture 2" descr="Купить сигареты NEXT | Сравнить цены в интернет-магазинах на ProTabac">
            <a:extLst>
              <a:ext uri="{FF2B5EF4-FFF2-40B4-BE49-F238E27FC236}">
                <a16:creationId xmlns:a16="http://schemas.microsoft.com/office/drawing/2014/main" id="{6F4C7962-16FE-4131-9F4E-3DF0054B3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821" y="757592"/>
            <a:ext cx="1511699" cy="238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45B4C17E-10E7-6395-03D4-2EC49C806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759" y="3657600"/>
            <a:ext cx="11049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D86CC347-8EB5-4C66-B9A0-E31B86A110FA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Next </a:t>
            </a:r>
            <a:r>
              <a:rPr lang="en-US" sz="1600" b="1" dirty="0" err="1">
                <a:solidFill>
                  <a:schemeClr val="dk1"/>
                </a:solidFill>
              </a:rPr>
              <a:t>InBlack</a:t>
            </a:r>
            <a:r>
              <a:rPr lang="en-US" sz="1600" b="1" dirty="0">
                <a:solidFill>
                  <a:schemeClr val="dk1"/>
                </a:solidFill>
              </a:rPr>
              <a:t> (</a:t>
            </a:r>
            <a:r>
              <a:rPr lang="ru-RU" sz="1600" b="1" dirty="0">
                <a:solidFill>
                  <a:schemeClr val="dk1"/>
                </a:solidFill>
              </a:rPr>
              <a:t>обычной длины) (250000)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2EEF60B8-0C97-43B2-AA37-70445E75FF2E}"/>
              </a:ext>
            </a:extLst>
          </p:cNvPr>
          <p:cNvSpPr/>
          <p:nvPr/>
        </p:nvSpPr>
        <p:spPr>
          <a:xfrm rot="16200000">
            <a:off x="-1909862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Next </a:t>
            </a:r>
            <a:r>
              <a:rPr lang="ru-RU" sz="1600" b="1" dirty="0">
                <a:solidFill>
                  <a:schemeClr val="dk1"/>
                </a:solidFill>
              </a:rPr>
              <a:t>с капсулой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250002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ECE72307-9A3C-4242-9658-5A44218856CB}"/>
              </a:ext>
            </a:extLst>
          </p:cNvPr>
          <p:cNvSpPr/>
          <p:nvPr/>
        </p:nvSpPr>
        <p:spPr>
          <a:xfrm rot="16200000">
            <a:off x="6195057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Next Violet</a:t>
            </a:r>
            <a:r>
              <a:rPr lang="ru-RU" sz="1600" b="1" dirty="0">
                <a:solidFill>
                  <a:schemeClr val="dk1"/>
                </a:solidFill>
              </a:rPr>
              <a:t> (250001)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8E493C3C-9CAA-4FF6-8E6A-ECB0B3E90EFE}"/>
              </a:ext>
            </a:extLst>
          </p:cNvPr>
          <p:cNvSpPr/>
          <p:nvPr/>
        </p:nvSpPr>
        <p:spPr>
          <a:xfrm rot="16200000">
            <a:off x="6195057" y="498851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Next Aroma</a:t>
            </a:r>
            <a:r>
              <a:rPr lang="ru-RU" sz="1600" b="1" dirty="0">
                <a:solidFill>
                  <a:schemeClr val="dk1"/>
                </a:solidFill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</a:t>
            </a:r>
            <a:r>
              <a:rPr lang="en-US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25000</a:t>
            </a:r>
            <a:r>
              <a:rPr lang="ru-RU" sz="1600" b="1" i="0" u="none" strike="noStrik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3</a:t>
            </a:r>
            <a:r>
              <a:rPr lang="en-US" sz="16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5778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P&amp;S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3D2CF08E-9B3A-4750-ABB8-F4173B2A9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20741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2601.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Parker&amp;Simpson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Red 100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2602.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Parker&amp;Simpson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Gold 100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2603.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P&amp;S Compact Blue 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2604.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Parker&amp;Simpson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Compact Silver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2605.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Parker&amp;Simpson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Compact Red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2606.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Parker&amp;Simpson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Purple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051F66B9-FE53-4593-833A-ACCC1514C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866" y="3983678"/>
            <a:ext cx="1375639" cy="241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110E44DF-EB23-4927-AAF9-C5D104264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2839" y="3983677"/>
            <a:ext cx="1406435" cy="241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E5795FFE-2818-660E-D971-A9FD9B84B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569" y="753979"/>
            <a:ext cx="1411158" cy="240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929A3A0A-07F9-3AEB-CCBD-19742216C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1611" y="753971"/>
            <a:ext cx="1371652" cy="238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A46F5867-061B-8AFE-15EC-7AB1D2B3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03" y="429393"/>
            <a:ext cx="14478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70F3524C-263B-A89F-6231-ABF9AF4D6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169" y="437080"/>
            <a:ext cx="153352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D5197BC-C6EF-41A3-B8BC-FABEAAC80324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 err="1">
                <a:solidFill>
                  <a:schemeClr val="dk1"/>
                </a:solidFill>
              </a:rPr>
              <a:t>Parker&amp;Simpson</a:t>
            </a:r>
            <a:r>
              <a:rPr lang="en-US" sz="1600" b="1" dirty="0">
                <a:solidFill>
                  <a:schemeClr val="dk1"/>
                </a:solidFill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Стандартные длинные (260000)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8275C9A-CF20-42F3-BE33-A40F7B25F203}"/>
              </a:ext>
            </a:extLst>
          </p:cNvPr>
          <p:cNvSpPr/>
          <p:nvPr/>
        </p:nvSpPr>
        <p:spPr>
          <a:xfrm rot="16200000">
            <a:off x="618913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 err="1">
                <a:solidFill>
                  <a:schemeClr val="dk1"/>
                </a:solidFill>
              </a:rPr>
              <a:t>Parker&amp;Simpson</a:t>
            </a:r>
            <a:r>
              <a:rPr lang="en-US" sz="1600" b="1" dirty="0">
                <a:solidFill>
                  <a:schemeClr val="dk1"/>
                </a:solidFill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Компактные (260001)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6178765-D358-4182-822E-BA4B979EC4B8}"/>
              </a:ext>
            </a:extLst>
          </p:cNvPr>
          <p:cNvSpPr/>
          <p:nvPr/>
        </p:nvSpPr>
        <p:spPr>
          <a:xfrm rot="16200000">
            <a:off x="-1909862" y="501240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 err="1">
                <a:solidFill>
                  <a:schemeClr val="dk1"/>
                </a:solidFill>
              </a:rPr>
              <a:t>Parker&amp;Simpson</a:t>
            </a:r>
            <a:r>
              <a:rPr lang="en-US" sz="1600" b="1" dirty="0">
                <a:solidFill>
                  <a:schemeClr val="dk1"/>
                </a:solidFill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Стандартные длинные (260000)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816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PARLIAMENT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479DE8E4-7D2F-471E-B7CB-C4A105F80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134164"/>
              </p:ext>
            </p:extLst>
          </p:nvPr>
        </p:nvGraphicFramePr>
        <p:xfrm>
          <a:off x="0" y="257910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Parliament Night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Silver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Platinum Blue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Aqua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Soho Aqua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Red slims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2807.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Parliament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PLine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100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Voyage Mix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 Tropic Voyage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0522F13-6455-4905-9373-092B4B808A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462" y="3652157"/>
            <a:ext cx="1035148" cy="27243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41E14D-2350-4BB1-87E1-4A4651DC71F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3376" y="3591674"/>
            <a:ext cx="2826860" cy="2826860"/>
          </a:xfrm>
          <a:prstGeom prst="rect">
            <a:avLst/>
          </a:prstGeom>
        </p:spPr>
      </p:pic>
      <p:pic>
        <p:nvPicPr>
          <p:cNvPr id="12" name="Picture 8" descr="Сигареты Parliament Tropic Voyage - «Вам даже жвачка не понадобится » |  отзывы">
            <a:extLst>
              <a:ext uri="{FF2B5EF4-FFF2-40B4-BE49-F238E27FC236}">
                <a16:creationId xmlns:a16="http://schemas.microsoft.com/office/drawing/2014/main" id="{B2341E6A-4F20-4165-8856-04E583CB4E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97790" y="3982200"/>
            <a:ext cx="1358850" cy="243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&quot;Недопарламент&quot; - обзор сигарет EVE Premium Slims переходного формата. | Любитель подымить | Дзен">
            <a:extLst>
              <a:ext uri="{FF2B5EF4-FFF2-40B4-BE49-F238E27FC236}">
                <a16:creationId xmlns:a16="http://schemas.microsoft.com/office/drawing/2014/main" id="{2E562CAE-EE9C-4E07-9AA2-1B73F973D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368" y="3861048"/>
            <a:ext cx="1296745" cy="251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A89F2503-3831-400F-8EBB-3A76F2D2855C}"/>
              </a:ext>
            </a:extLst>
          </p:cNvPr>
          <p:cNvGrpSpPr/>
          <p:nvPr/>
        </p:nvGrpSpPr>
        <p:grpSpPr>
          <a:xfrm>
            <a:off x="10497790" y="770021"/>
            <a:ext cx="1469703" cy="2369765"/>
            <a:chOff x="2312542" y="3979874"/>
            <a:chExt cx="1572516" cy="2535543"/>
          </a:xfrm>
        </p:grpSpPr>
        <p:pic>
          <p:nvPicPr>
            <p:cNvPr id="16" name="Picture 10" descr="Parliament Soho Aqua Blue (МРЦ 195) купить в Москве от ТАБАК (RusSigarets)  Сигареты: цены, отзывы — msk.product.ru">
              <a:extLst>
                <a:ext uri="{FF2B5EF4-FFF2-40B4-BE49-F238E27FC236}">
                  <a16:creationId xmlns:a16="http://schemas.microsoft.com/office/drawing/2014/main" id="{346452C9-E629-4C01-B901-02AE63A25E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12542" y="5289341"/>
              <a:ext cx="1572516" cy="1226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Сигареты Parliament Silver Blue (Made in Switzerland)">
              <a:extLst>
                <a:ext uri="{FF2B5EF4-FFF2-40B4-BE49-F238E27FC236}">
                  <a16:creationId xmlns:a16="http://schemas.microsoft.com/office/drawing/2014/main" id="{B3F7328A-BDE3-4148-92A0-5D7E7BD4DA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12542" y="3979874"/>
              <a:ext cx="1572516" cy="1309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C71ED9C2-96A3-4491-B66E-3286EDD41E7A}"/>
              </a:ext>
            </a:extLst>
          </p:cNvPr>
          <p:cNvGrpSpPr/>
          <p:nvPr/>
        </p:nvGrpSpPr>
        <p:grpSpPr>
          <a:xfrm>
            <a:off x="6353085" y="665131"/>
            <a:ext cx="1523589" cy="2480874"/>
            <a:chOff x="6321284" y="518500"/>
            <a:chExt cx="1575030" cy="2564636"/>
          </a:xfrm>
        </p:grpSpPr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A30617F9-792C-4EB5-9E70-DE41C5C099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66618" y="518500"/>
              <a:ext cx="1529696" cy="1428805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754D2AA4-EA90-4ACD-8AB5-7968DF33AF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21284" y="1914258"/>
              <a:ext cx="1567424" cy="1168878"/>
            </a:xfrm>
            <a:prstGeom prst="rect">
              <a:avLst/>
            </a:prstGeom>
          </p:spPr>
        </p:pic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FB2D8C79-0948-4D16-BE54-31BC9CF6A4F1}"/>
              </a:ext>
            </a:extLst>
          </p:cNvPr>
          <p:cNvGrpSpPr/>
          <p:nvPr/>
        </p:nvGrpSpPr>
        <p:grpSpPr>
          <a:xfrm>
            <a:off x="4272696" y="657155"/>
            <a:ext cx="1520886" cy="2478007"/>
            <a:chOff x="4240895" y="470400"/>
            <a:chExt cx="1596922" cy="2601894"/>
          </a:xfrm>
        </p:grpSpPr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id="{21A31EBC-EEDE-4F99-92B4-44C1357B3524}"/>
                </a:ext>
              </a:extLst>
            </p:cNvPr>
            <p:cNvGrpSpPr/>
            <p:nvPr/>
          </p:nvGrpSpPr>
          <p:grpSpPr>
            <a:xfrm>
              <a:off x="4240895" y="694348"/>
              <a:ext cx="1567425" cy="2377946"/>
              <a:chOff x="4119296" y="273720"/>
              <a:chExt cx="1844683" cy="2798574"/>
            </a:xfrm>
          </p:grpSpPr>
          <p:pic>
            <p:nvPicPr>
              <p:cNvPr id="1026" name="Picture 2" descr="Picture background">
                <a:extLst>
                  <a:ext uri="{FF2B5EF4-FFF2-40B4-BE49-F238E27FC236}">
                    <a16:creationId xmlns:a16="http://schemas.microsoft.com/office/drawing/2014/main" id="{9F1FA0DF-4E38-4C3D-BFE3-B4A870D5478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119296" y="1655529"/>
                <a:ext cx="1822670" cy="14167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Купить дешево сигареты Сигареты Мевиус ЛСС Винд Блю 4 (MEVIUS LSS Wind Blue  4) оптом с доставкой | Табак Маркет">
                <a:extLst>
                  <a:ext uri="{FF2B5EF4-FFF2-40B4-BE49-F238E27FC236}">
                    <a16:creationId xmlns:a16="http://schemas.microsoft.com/office/drawing/2014/main" id="{BEC41C2E-28DE-4A0A-9ADD-BF9AEAC5628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194566" y="273720"/>
                <a:ext cx="1769413" cy="13818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id="{61F9328A-08E5-47B1-B011-8CAE29AE34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08121" y="470400"/>
              <a:ext cx="1529696" cy="1428805"/>
            </a:xfrm>
            <a:prstGeom prst="rect">
              <a:avLst/>
            </a:prstGeom>
          </p:spPr>
        </p:pic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1974CC5E-3580-44AF-8CA8-BFDD7CCE6C15}"/>
              </a:ext>
            </a:extLst>
          </p:cNvPr>
          <p:cNvGrpSpPr/>
          <p:nvPr/>
        </p:nvGrpSpPr>
        <p:grpSpPr>
          <a:xfrm>
            <a:off x="2247287" y="634180"/>
            <a:ext cx="1493742" cy="2586648"/>
            <a:chOff x="2215485" y="476106"/>
            <a:chExt cx="1548721" cy="2681853"/>
          </a:xfrm>
        </p:grpSpPr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id="{5B35BBF8-F656-4BB1-8063-E94F07BACBD0}"/>
                </a:ext>
              </a:extLst>
            </p:cNvPr>
            <p:cNvGrpSpPr/>
            <p:nvPr/>
          </p:nvGrpSpPr>
          <p:grpSpPr>
            <a:xfrm>
              <a:off x="2215485" y="695450"/>
              <a:ext cx="1548721" cy="2462509"/>
              <a:chOff x="6153013" y="3556587"/>
              <a:chExt cx="1958222" cy="3113627"/>
            </a:xfrm>
          </p:grpSpPr>
          <p:pic>
            <p:nvPicPr>
              <p:cNvPr id="1028" name="Picture 4" descr="Сигареты &quot;Parliament Silver Blue&quot; - sas.am">
                <a:extLst>
                  <a:ext uri="{FF2B5EF4-FFF2-40B4-BE49-F238E27FC236}">
                    <a16:creationId xmlns:a16="http://schemas.microsoft.com/office/drawing/2014/main" id="{02EF9F78-2644-4642-B72E-1712571F503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6153013" y="5076081"/>
                <a:ext cx="1923791" cy="15941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" descr="Купить дешево сигареты Сигареты Мевиус ЛСС Винд Блю 4 (MEVIUS LSS Wind Blue  4) оптом с доставкой | Табак Маркет">
                <a:extLst>
                  <a:ext uri="{FF2B5EF4-FFF2-40B4-BE49-F238E27FC236}">
                    <a16:creationId xmlns:a16="http://schemas.microsoft.com/office/drawing/2014/main" id="{D3DD2C8B-2908-47CC-A281-25A31255B4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6153014" y="3556587"/>
                <a:ext cx="1958221" cy="15292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B5969716-5406-49E2-B9F9-EA376ED5F9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24114" y="476106"/>
              <a:ext cx="1529696" cy="1428805"/>
            </a:xfrm>
            <a:prstGeom prst="rect">
              <a:avLst/>
            </a:prstGeom>
          </p:spPr>
        </p:pic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E889EFA-DF47-41D9-9980-34DA78C412DC}"/>
              </a:ext>
            </a:extLst>
          </p:cNvPr>
          <p:cNvGrpSpPr/>
          <p:nvPr/>
        </p:nvGrpSpPr>
        <p:grpSpPr>
          <a:xfrm>
            <a:off x="279509" y="657621"/>
            <a:ext cx="1485312" cy="2473885"/>
            <a:chOff x="247707" y="476106"/>
            <a:chExt cx="1556547" cy="2592532"/>
          </a:xfrm>
        </p:grpSpPr>
        <p:grpSp>
          <p:nvGrpSpPr>
            <p:cNvPr id="3" name="Группа 2">
              <a:extLst>
                <a:ext uri="{FF2B5EF4-FFF2-40B4-BE49-F238E27FC236}">
                  <a16:creationId xmlns:a16="http://schemas.microsoft.com/office/drawing/2014/main" id="{F0F87EA2-A1B4-4FC4-9336-7567CDB6659C}"/>
                </a:ext>
              </a:extLst>
            </p:cNvPr>
            <p:cNvGrpSpPr/>
            <p:nvPr/>
          </p:nvGrpSpPr>
          <p:grpSpPr>
            <a:xfrm>
              <a:off x="247707" y="694348"/>
              <a:ext cx="1556547" cy="2374290"/>
              <a:chOff x="8335071" y="3556587"/>
              <a:chExt cx="1958221" cy="2986986"/>
            </a:xfrm>
          </p:grpSpPr>
          <p:pic>
            <p:nvPicPr>
              <p:cNvPr id="19" name="Picture 2" descr="Купить дешево сигареты Сигареты Мевиус ЛСС Винд Блю 4 (MEVIUS LSS Wind Blue  4) оптом с доставкой | Табак Маркет">
                <a:extLst>
                  <a:ext uri="{FF2B5EF4-FFF2-40B4-BE49-F238E27FC236}">
                    <a16:creationId xmlns:a16="http://schemas.microsoft.com/office/drawing/2014/main" id="{BB661A8B-2413-4767-A254-8477727E769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8335071" y="3556587"/>
                <a:ext cx="1958221" cy="15292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Сигареты Парламент Найт Блю (Parliament Nigh Blue), купить по выгодной  стоимости в Москве | ⭐️МосТабакТорг⭐️">
                <a:extLst>
                  <a:ext uri="{FF2B5EF4-FFF2-40B4-BE49-F238E27FC236}">
                    <a16:creationId xmlns:a16="http://schemas.microsoft.com/office/drawing/2014/main" id="{17CF31C5-A397-4D8C-BAC0-B4DA68604B5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8335071" y="5076081"/>
                <a:ext cx="1923791" cy="14674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8EA905A8-C739-464A-9EE7-F4C56AF2E9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1127" y="476106"/>
              <a:ext cx="1529696" cy="1428805"/>
            </a:xfrm>
            <a:prstGeom prst="rect">
              <a:avLst/>
            </a:prstGeom>
          </p:spPr>
        </p:pic>
      </p:grp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208DE442-13A0-4B4B-9B4A-878C2E9DB379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</a:t>
            </a:r>
            <a:r>
              <a:rPr lang="ru-RU" sz="1600" b="1" dirty="0">
                <a:solidFill>
                  <a:schemeClr val="dk1"/>
                </a:solidFill>
              </a:rPr>
              <a:t>Стандартные (280000)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52C465B2-6FB9-4B9D-A86A-2D108A081424}"/>
              </a:ext>
            </a:extLst>
          </p:cNvPr>
          <p:cNvSpPr/>
          <p:nvPr/>
        </p:nvSpPr>
        <p:spPr>
          <a:xfrm rot="16200000">
            <a:off x="-1909862" y="498849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Red slims</a:t>
            </a:r>
            <a:r>
              <a:rPr lang="ru-RU" sz="1600" b="1" dirty="0">
                <a:solidFill>
                  <a:schemeClr val="dk1"/>
                </a:solidFill>
              </a:rPr>
              <a:t> (280002)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A84E944E-56FF-4B8D-BCB3-AC3BE60C5FCE}"/>
              </a:ext>
            </a:extLst>
          </p:cNvPr>
          <p:cNvSpPr/>
          <p:nvPr/>
        </p:nvSpPr>
        <p:spPr>
          <a:xfrm rot="16200000">
            <a:off x="915982" y="4778479"/>
            <a:ext cx="2739338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</a:t>
            </a:r>
            <a:r>
              <a:rPr lang="ru-RU" sz="1600" b="1" dirty="0">
                <a:solidFill>
                  <a:schemeClr val="dk1"/>
                </a:solidFill>
              </a:rPr>
              <a:t>Тонкие длинные (280003)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73B90FD-74B2-4A2A-A1E9-AE7714B074D0}"/>
              </a:ext>
            </a:extLst>
          </p:cNvPr>
          <p:cNvSpPr/>
          <p:nvPr/>
        </p:nvSpPr>
        <p:spPr>
          <a:xfrm rot="16200000">
            <a:off x="8287159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Soho</a:t>
            </a:r>
            <a:r>
              <a:rPr lang="ru-RU" sz="1600" b="1" dirty="0">
                <a:solidFill>
                  <a:schemeClr val="dk1"/>
                </a:solidFill>
              </a:rPr>
              <a:t> (280001)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DD00872E-66F8-42D8-85A8-0F2FC0354E5B}"/>
              </a:ext>
            </a:extLst>
          </p:cNvPr>
          <p:cNvSpPr/>
          <p:nvPr/>
        </p:nvSpPr>
        <p:spPr>
          <a:xfrm rot="16200000">
            <a:off x="8287159" y="500090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</a:t>
            </a:r>
            <a:r>
              <a:rPr lang="ru-RU" sz="1600" b="1" dirty="0">
                <a:solidFill>
                  <a:schemeClr val="dk1"/>
                </a:solidFill>
              </a:rPr>
              <a:t>Компактные с капсулой (280005)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ED39A8E0-F126-4DEE-B50D-68972EA24281}"/>
              </a:ext>
            </a:extLst>
          </p:cNvPr>
          <p:cNvSpPr/>
          <p:nvPr/>
        </p:nvSpPr>
        <p:spPr>
          <a:xfrm rot="16200000">
            <a:off x="4210083" y="500090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Parliament </a:t>
            </a:r>
            <a:r>
              <a:rPr lang="ru-RU" sz="1600" b="1" dirty="0">
                <a:solidFill>
                  <a:schemeClr val="dk1"/>
                </a:solidFill>
              </a:rPr>
              <a:t>Тонкие с капсулой (280004)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7888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Philip Morris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0ED0CD3-1E80-4FA0-ABBA-B03A9DD44C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685063"/>
              </p:ext>
            </p:extLst>
          </p:nvPr>
        </p:nvGraphicFramePr>
        <p:xfrm>
          <a:off x="0" y="257910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2901.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2902.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2910.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Philip Morris Compact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2911.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Philip Morris Signature Expert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2912. </a:t>
                      </a:r>
                      <a:r>
                        <a:rPr lang="fr-FR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Philip Morris Expert Plus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Длинные</a:t>
                      </a:r>
                      <a:r>
                        <a:rPr lang="fr-FR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3" name="Picture 1" descr="A red and black label with a person's thumb down&#10;&#10;Description automatically generated">
            <a:extLst>
              <a:ext uri="{FF2B5EF4-FFF2-40B4-BE49-F238E27FC236}">
                <a16:creationId xmlns:a16="http://schemas.microsoft.com/office/drawing/2014/main" id="{80A02E7A-BDEB-4E3C-98C8-0A1EA28B7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576" y="765175"/>
            <a:ext cx="1466671" cy="2376488"/>
          </a:xfrm>
          <a:prstGeom prst="rect">
            <a:avLst/>
          </a:prstGeom>
        </p:spPr>
      </p:pic>
      <p:pic>
        <p:nvPicPr>
          <p:cNvPr id="14" name="Picture 7" descr="A close up of a label&#10;&#10;Description automatically generated">
            <a:extLst>
              <a:ext uri="{FF2B5EF4-FFF2-40B4-BE49-F238E27FC236}">
                <a16:creationId xmlns:a16="http://schemas.microsoft.com/office/drawing/2014/main" id="{2AE0C826-34FE-4D90-BED4-5D7787EA87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51" y="765175"/>
            <a:ext cx="1466671" cy="2376488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108AA1D-58D7-401E-9092-8EAC47CCEB2B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Philip Morris </a:t>
            </a:r>
            <a:r>
              <a:rPr lang="ru-RU" sz="1600" b="1" dirty="0">
                <a:solidFill>
                  <a:schemeClr val="dk1"/>
                </a:solidFill>
              </a:rPr>
              <a:t>Стандартные (290000)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7530C3D-3493-42D2-B6B7-6E47C0129F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977" y="3978419"/>
            <a:ext cx="1460360" cy="240532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1472BC9-92F7-4BE1-8CC4-1AF8B04A5B3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264" y="3769894"/>
            <a:ext cx="1421567" cy="261385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39462EE-B164-4D6A-A83B-309EA452383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1434" y="3769894"/>
            <a:ext cx="2830195" cy="2830195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0FE5EBEA-67D4-4CFF-8F75-51CD5252B3FA}"/>
              </a:ext>
            </a:extLst>
          </p:cNvPr>
          <p:cNvSpPr/>
          <p:nvPr/>
        </p:nvSpPr>
        <p:spPr>
          <a:xfrm rot="16200000">
            <a:off x="-1909862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Philip Morris</a:t>
            </a:r>
            <a:r>
              <a:rPr lang="ru-RU" sz="1600" b="1" dirty="0">
                <a:solidFill>
                  <a:schemeClr val="dk1"/>
                </a:solidFill>
              </a:rPr>
              <a:t> Компактные (290002)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CE079AA-D582-45B8-A7F5-FB4E00C4E6A8}"/>
              </a:ext>
            </a:extLst>
          </p:cNvPr>
          <p:cNvSpPr/>
          <p:nvPr/>
        </p:nvSpPr>
        <p:spPr>
          <a:xfrm rot="16200000">
            <a:off x="4162755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Philip Morris Expert</a:t>
            </a:r>
            <a:r>
              <a:rPr lang="ru-RU" sz="1600" b="1" dirty="0">
                <a:solidFill>
                  <a:schemeClr val="dk1"/>
                </a:solidFill>
              </a:rPr>
              <a:t> Компактные (29000</a:t>
            </a:r>
            <a:r>
              <a:rPr lang="en-US" sz="1600" b="1" dirty="0">
                <a:solidFill>
                  <a:schemeClr val="dk1"/>
                </a:solidFill>
              </a:rPr>
              <a:t>3</a:t>
            </a:r>
            <a:r>
              <a:rPr lang="ru-RU" sz="1600" b="1" dirty="0">
                <a:solidFill>
                  <a:schemeClr val="dk1"/>
                </a:solidFill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4587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Philip Morris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0ED0CD3-1E80-4FA0-ABBA-B03A9DD44C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286320"/>
              </p:ext>
            </p:extLst>
          </p:nvPr>
        </p:nvGraphicFramePr>
        <p:xfrm>
          <a:off x="0" y="257910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Premium Mix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2904.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Premium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Яркий (с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2905. Philip Morris Солнечный (с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2906.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Exotic Mix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2907.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Breeze Mix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2908.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Philip Morris Caribbean Mix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2909.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 Morris Siesta Mix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F53264-485E-4C13-8A7D-2A4EFF2884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002" y="766353"/>
            <a:ext cx="1429122" cy="237392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51B4DDD-1F68-4FB4-82B8-81F02644A3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8180" y="787814"/>
            <a:ext cx="1427685" cy="235387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E4AFFD7-0581-4500-BEF9-A95F261F20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621" y="4014651"/>
            <a:ext cx="1567851" cy="2367099"/>
          </a:xfrm>
          <a:prstGeom prst="rect">
            <a:avLst/>
          </a:prstGeom>
        </p:spPr>
      </p:pic>
      <p:pic>
        <p:nvPicPr>
          <p:cNvPr id="16" name="Picture 13" descr="A package of food on a table&#10;&#10;Description automatically generated">
            <a:extLst>
              <a:ext uri="{FF2B5EF4-FFF2-40B4-BE49-F238E27FC236}">
                <a16:creationId xmlns:a16="http://schemas.microsoft.com/office/drawing/2014/main" id="{37390A50-16E8-473D-AD6C-F70B99DB418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175" y="797788"/>
            <a:ext cx="1339130" cy="2350244"/>
          </a:xfrm>
          <a:prstGeom prst="rect">
            <a:avLst/>
          </a:prstGeom>
        </p:spPr>
      </p:pic>
      <p:pic>
        <p:nvPicPr>
          <p:cNvPr id="17" name="Picture 5" descr="A package of food on a red background&#10;&#10;Description automatically generated">
            <a:extLst>
              <a:ext uri="{FF2B5EF4-FFF2-40B4-BE49-F238E27FC236}">
                <a16:creationId xmlns:a16="http://schemas.microsoft.com/office/drawing/2014/main" id="{CCC90F53-AFE2-4510-A4C8-C001DB71A77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534" y="794159"/>
            <a:ext cx="1341198" cy="2353873"/>
          </a:xfrm>
          <a:prstGeom prst="rect">
            <a:avLst/>
          </a:prstGeom>
        </p:spPr>
      </p:pic>
      <p:pic>
        <p:nvPicPr>
          <p:cNvPr id="18" name="Picture 10" descr="A package of cigarettes with a brain&#10;&#10;Description automatically generated">
            <a:extLst>
              <a:ext uri="{FF2B5EF4-FFF2-40B4-BE49-F238E27FC236}">
                <a16:creationId xmlns:a16="http://schemas.microsoft.com/office/drawing/2014/main" id="{53E6C2C3-C996-4728-8C0C-5C18E7E1AEF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4328" y="786725"/>
            <a:ext cx="1341816" cy="2353873"/>
          </a:xfrm>
          <a:prstGeom prst="rect">
            <a:avLst/>
          </a:prstGeom>
        </p:spPr>
      </p:pic>
      <p:pic>
        <p:nvPicPr>
          <p:cNvPr id="19" name="Picture 14" descr="A red and black package with a picture of a brain&#10;&#10;Description automatically generated">
            <a:extLst>
              <a:ext uri="{FF2B5EF4-FFF2-40B4-BE49-F238E27FC236}">
                <a16:creationId xmlns:a16="http://schemas.microsoft.com/office/drawing/2014/main" id="{0309A57C-14FC-4E3E-828C-FA947E88344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776" y="786403"/>
            <a:ext cx="1341199" cy="2353874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375FC86-5A8F-4C3D-BC0B-E863CA3CC53B}"/>
              </a:ext>
            </a:extLst>
          </p:cNvPr>
          <p:cNvSpPr/>
          <p:nvPr/>
        </p:nvSpPr>
        <p:spPr>
          <a:xfrm rot="16200000">
            <a:off x="-3553997" y="3327948"/>
            <a:ext cx="6603375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Philip Morris </a:t>
            </a:r>
            <a:r>
              <a:rPr lang="ru-RU" sz="1600" b="1" dirty="0">
                <a:solidFill>
                  <a:schemeClr val="dk1"/>
                </a:solidFill>
              </a:rPr>
              <a:t>с капсулой (290001)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5134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PLAY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B4E81A04-4854-463C-8C86-B4A5ACF8D9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309818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Play Hit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Play Blue-Ray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Play Top Mix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Play Set Mix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Picture 2" descr="Сигареты Play Set Mix купить в интернет-магазине Cigar66">
            <a:extLst>
              <a:ext uri="{FF2B5EF4-FFF2-40B4-BE49-F238E27FC236}">
                <a16:creationId xmlns:a16="http://schemas.microsoft.com/office/drawing/2014/main" id="{B0BE6198-EAF9-4030-9C08-18E5DADE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8892" y="4005263"/>
            <a:ext cx="1307068" cy="237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Сигареты с/ф PLAY HIT купить в Твери по низкой цене | Интернет-магазин  MonSmoke">
            <a:extLst>
              <a:ext uri="{FF2B5EF4-FFF2-40B4-BE49-F238E27FC236}">
                <a16:creationId xmlns:a16="http://schemas.microsoft.com/office/drawing/2014/main" id="{14807DE8-D7F3-4CAF-ABE2-CD866B0373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5398" y="765175"/>
            <a:ext cx="1279648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lay Blue-Ray">
            <a:extLst>
              <a:ext uri="{FF2B5EF4-FFF2-40B4-BE49-F238E27FC236}">
                <a16:creationId xmlns:a16="http://schemas.microsoft.com/office/drawing/2014/main" id="{38E11661-CDBC-449A-AAD8-A71C14BD64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415" y="4010174"/>
            <a:ext cx="1293089" cy="236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Сигареты Play Top Mix купить в магазине ДЫМОК">
            <a:extLst>
              <a:ext uri="{FF2B5EF4-FFF2-40B4-BE49-F238E27FC236}">
                <a16:creationId xmlns:a16="http://schemas.microsoft.com/office/drawing/2014/main" id="{E30CFBC6-23AE-4BF4-A7D9-3B7FCE2A0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7312" y="4010171"/>
            <a:ext cx="1302424" cy="236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F90A67AD-82BC-4CE8-8F14-4BC61953720A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Play Hit</a:t>
            </a:r>
            <a:r>
              <a:rPr lang="ru-RU" sz="1600" b="1" dirty="0">
                <a:solidFill>
                  <a:schemeClr val="dk1"/>
                </a:solidFill>
              </a:rPr>
              <a:t> (300000)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BE2F57A7-F312-4EC6-88B0-A4FAAD69B6D5}"/>
              </a:ext>
            </a:extLst>
          </p:cNvPr>
          <p:cNvSpPr/>
          <p:nvPr/>
        </p:nvSpPr>
        <p:spPr>
          <a:xfrm rot="16200000">
            <a:off x="-1909862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dk1"/>
                </a:solidFill>
              </a:rPr>
              <a:t>Play </a:t>
            </a:r>
            <a:r>
              <a:rPr lang="ru-RU" sz="1600" b="1" dirty="0">
                <a:solidFill>
                  <a:schemeClr val="dk1"/>
                </a:solidFill>
              </a:rPr>
              <a:t>с капсулой (300001)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282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ROTHMANS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0DE786C9-C63F-46FB-9159-8F734821D0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43646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3201.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Rothmans Demi Silver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Demi Blue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3215.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 Classics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3205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Max Blue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Aroma Brown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3207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Aroma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3211.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Rothmans Royals Demi 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3210.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Rothmans Royals Blue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3213.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Rothmans Royals Red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" name="Рисунок 52" descr="Изображение выглядит как текст, плакат, Рекламный проспект, графический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E336A26D-2A60-31EA-C86D-EF95F002A5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0257" y="3949648"/>
            <a:ext cx="1520082" cy="2477734"/>
          </a:xfrm>
          <a:prstGeom prst="rect">
            <a:avLst/>
          </a:prstGeom>
        </p:spPr>
      </p:pic>
      <p:pic>
        <p:nvPicPr>
          <p:cNvPr id="7" name="Рисунок 54" descr="Изображение выглядит как текст, плакат, Рекламный проспект, графический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1497BB81-7856-D03F-5F94-94D34E109A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5192" y="3934436"/>
            <a:ext cx="1501469" cy="2447395"/>
          </a:xfrm>
          <a:prstGeom prst="rect">
            <a:avLst/>
          </a:prstGeom>
        </p:spPr>
      </p:pic>
      <p:pic>
        <p:nvPicPr>
          <p:cNvPr id="11" name="Рисунок 61" descr="Изображение выглядит как текст, книга, еда&#10;&#10;Автоматически созданное описание">
            <a:extLst>
              <a:ext uri="{FF2B5EF4-FFF2-40B4-BE49-F238E27FC236}">
                <a16:creationId xmlns:a16="http://schemas.microsoft.com/office/drawing/2014/main" id="{E7EE8CDB-F2E4-CAD5-291D-278E7418E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7342" y="736685"/>
            <a:ext cx="1324427" cy="2398687"/>
          </a:xfrm>
          <a:prstGeom prst="rect">
            <a:avLst/>
          </a:prstGeom>
        </p:spPr>
      </p:pic>
      <p:pic>
        <p:nvPicPr>
          <p:cNvPr id="19" name="Рисунок 80" descr="Изображение выглядит как текст, плакат, снимок экрана, Рекламный проспект&#10;&#10;Автоматически созданное описание">
            <a:extLst>
              <a:ext uri="{FF2B5EF4-FFF2-40B4-BE49-F238E27FC236}">
                <a16:creationId xmlns:a16="http://schemas.microsoft.com/office/drawing/2014/main" id="{E084E4B0-3A39-5936-6C7B-2B57B08FF1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2687" y="729291"/>
            <a:ext cx="1301223" cy="2383139"/>
          </a:xfrm>
          <a:prstGeom prst="rect">
            <a:avLst/>
          </a:prstGeom>
        </p:spPr>
      </p:pic>
      <p:pic>
        <p:nvPicPr>
          <p:cNvPr id="21" name="Рисунок 81" descr="Изображение выглядит как текст, книга, Рекламный проспект, еда&#10;&#10;Автоматически созданное описание">
            <a:extLst>
              <a:ext uri="{FF2B5EF4-FFF2-40B4-BE49-F238E27FC236}">
                <a16:creationId xmlns:a16="http://schemas.microsoft.com/office/drawing/2014/main" id="{9190A7F8-D9A4-13E5-0B25-B37A020011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424" y="729291"/>
            <a:ext cx="1328152" cy="2405437"/>
          </a:xfrm>
          <a:prstGeom prst="rect">
            <a:avLst/>
          </a:prstGeom>
        </p:spPr>
      </p:pic>
      <p:pic>
        <p:nvPicPr>
          <p:cNvPr id="22" name="Рисунок 82" descr="Изображение выглядит как текст, книга, Рекламный проспек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C1473261-9981-3F1D-9A12-E7F9CA68F0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2687" y="4011794"/>
            <a:ext cx="1298513" cy="2366180"/>
          </a:xfrm>
          <a:prstGeom prst="rect">
            <a:avLst/>
          </a:prstGeom>
        </p:spPr>
      </p:pic>
      <p:pic>
        <p:nvPicPr>
          <p:cNvPr id="42" name="Рисунок 3" descr="Изображение выглядит как текст, Рекламный проспект, плакат, Реклам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4A3087D-D47E-EF88-875F-42F0299ECE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539" y="337054"/>
            <a:ext cx="1810942" cy="3068542"/>
          </a:xfrm>
          <a:prstGeom prst="rect">
            <a:avLst/>
          </a:prstGeom>
        </p:spPr>
      </p:pic>
      <p:pic>
        <p:nvPicPr>
          <p:cNvPr id="13" name="Picture 8" descr="A close up of a label&#10;&#10;Description automatically generated">
            <a:extLst>
              <a:ext uri="{FF2B5EF4-FFF2-40B4-BE49-F238E27FC236}">
                <a16:creationId xmlns:a16="http://schemas.microsoft.com/office/drawing/2014/main" id="{C33087AF-68D6-B8EC-71C6-C120F031CC9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080" y="3485368"/>
            <a:ext cx="1708320" cy="2885161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24C0AB6A-4D01-AB40-E610-68C435B2A54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11" r="3892"/>
          <a:stretch/>
        </p:blipFill>
        <p:spPr>
          <a:xfrm>
            <a:off x="347951" y="3684740"/>
            <a:ext cx="1528975" cy="2727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2E084719-EAA9-4FAD-8019-A5F21E56B8AA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Компактные (320001)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FCF2F9D-3164-44B1-9749-0AC2FFE1891F}"/>
              </a:ext>
            </a:extLst>
          </p:cNvPr>
          <p:cNvSpPr/>
          <p:nvPr/>
        </p:nvSpPr>
        <p:spPr>
          <a:xfrm rot="16200000">
            <a:off x="8212104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Max Bl</a:t>
            </a:r>
            <a:r>
              <a:rPr lang="en-US" sz="1600" b="1" dirty="0">
                <a:solidFill>
                  <a:schemeClr val="dk1"/>
                </a:solidFill>
              </a:rPr>
              <a:t>ue</a:t>
            </a:r>
            <a:r>
              <a:rPr lang="ru-RU" sz="1600" b="1" dirty="0">
                <a:solidFill>
                  <a:schemeClr val="dk1"/>
                </a:solidFill>
              </a:rPr>
              <a:t> (320002)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D7CC2307-098E-4E80-A5CA-10667FA9E69E}"/>
              </a:ext>
            </a:extLst>
          </p:cNvPr>
          <p:cNvSpPr/>
          <p:nvPr/>
        </p:nvSpPr>
        <p:spPr>
          <a:xfrm rot="16200000">
            <a:off x="-1909862" y="50210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Aroma</a:t>
            </a:r>
            <a:r>
              <a:rPr lang="ru-RU" sz="1600" b="1" dirty="0">
                <a:solidFill>
                  <a:schemeClr val="dk1"/>
                </a:solidFill>
              </a:rPr>
              <a:t> (320008)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6BB60D0A-6692-4FE8-9FDD-199C4EE83318}"/>
              </a:ext>
            </a:extLst>
          </p:cNvPr>
          <p:cNvSpPr/>
          <p:nvPr/>
        </p:nvSpPr>
        <p:spPr>
          <a:xfrm rot="16200000">
            <a:off x="6191283" y="50210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Стандартные</a:t>
            </a:r>
            <a:r>
              <a:rPr lang="ru-RU" sz="1600" b="1" dirty="0">
                <a:solidFill>
                  <a:schemeClr val="dk1"/>
                </a:solidFill>
              </a:rPr>
              <a:t> (320000)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7D8B06-3C8B-4B41-8469-F935787C8103}"/>
              </a:ext>
            </a:extLst>
          </p:cNvPr>
          <p:cNvSpPr/>
          <p:nvPr/>
        </p:nvSpPr>
        <p:spPr>
          <a:xfrm>
            <a:off x="4062048" y="3555066"/>
            <a:ext cx="2066548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 Demi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Компактные (32000</a:t>
            </a:r>
            <a:r>
              <a:rPr lang="en-US" sz="1600" b="1" dirty="0">
                <a:solidFill>
                  <a:schemeClr val="dk1"/>
                </a:solidFill>
              </a:rPr>
              <a:t>6</a:t>
            </a:r>
            <a:r>
              <a:rPr lang="ru-RU" sz="1600" b="1" dirty="0">
                <a:solidFill>
                  <a:schemeClr val="dk1"/>
                </a:solidFill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6929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ROTHMANS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0DE786C9-C63F-46FB-9159-8F734821D0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7620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3214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 Violet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3217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 Green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3204. 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Rothmans Demi Click Mellow (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3203.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Demi Click (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3206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Click 100 Super Slims (с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капсулой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Nanokings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Rothmans Royals Nano Click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4" name="Рисунок 20" descr="Изображение выглядит как текст, Рекламный проспект, графический дизайн, Реклама&#10;&#10;Автоматически созданное описание">
            <a:extLst>
              <a:ext uri="{FF2B5EF4-FFF2-40B4-BE49-F238E27FC236}">
                <a16:creationId xmlns:a16="http://schemas.microsoft.com/office/drawing/2014/main" id="{B428A7BD-6C7D-071E-7606-4A2A0EEE0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170" y="753978"/>
            <a:ext cx="1292310" cy="2393711"/>
          </a:xfrm>
          <a:prstGeom prst="rect">
            <a:avLst/>
          </a:prstGeom>
        </p:spPr>
      </p:pic>
      <p:pic>
        <p:nvPicPr>
          <p:cNvPr id="7" name="Рисунок 23" descr="Изображение выглядит как текст, Рекламный проспект, графический дизайн, Книжная обложка&#10;&#10;Автоматически созданное описание">
            <a:extLst>
              <a:ext uri="{FF2B5EF4-FFF2-40B4-BE49-F238E27FC236}">
                <a16:creationId xmlns:a16="http://schemas.microsoft.com/office/drawing/2014/main" id="{DE40ECB6-5630-3D88-B2C1-092AFC0B0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171" y="759920"/>
            <a:ext cx="1317166" cy="2412336"/>
          </a:xfrm>
          <a:prstGeom prst="rect">
            <a:avLst/>
          </a:prstGeom>
        </p:spPr>
      </p:pic>
      <p:pic>
        <p:nvPicPr>
          <p:cNvPr id="8" name="Рисунок 26" descr="Изображение выглядит как текст, Рекламный проспект, Книжная обложка, Реклама&#10;&#10;Автоматически созданное описание">
            <a:extLst>
              <a:ext uri="{FF2B5EF4-FFF2-40B4-BE49-F238E27FC236}">
                <a16:creationId xmlns:a16="http://schemas.microsoft.com/office/drawing/2014/main" id="{14718535-AE36-769F-DA5D-4EDD2F8FC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6977" y="753980"/>
            <a:ext cx="1306996" cy="2393710"/>
          </a:xfrm>
          <a:prstGeom prst="rect">
            <a:avLst/>
          </a:prstGeom>
        </p:spPr>
      </p:pic>
      <p:pic>
        <p:nvPicPr>
          <p:cNvPr id="9" name="Рисунок 32" descr="Изображение выглядит как текст, Рекламный проспект, графический дизайн, книга&#10;&#10;Автоматически созданное описание">
            <a:extLst>
              <a:ext uri="{FF2B5EF4-FFF2-40B4-BE49-F238E27FC236}">
                <a16:creationId xmlns:a16="http://schemas.microsoft.com/office/drawing/2014/main" id="{72D922DE-560E-BCB6-41A5-9A6996132D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7423" y="736180"/>
            <a:ext cx="1333209" cy="2441720"/>
          </a:xfrm>
          <a:prstGeom prst="rect">
            <a:avLst/>
          </a:prstGeom>
        </p:spPr>
      </p:pic>
      <p:pic>
        <p:nvPicPr>
          <p:cNvPr id="10" name="Рисунок 42" descr="Изображение выглядит как текст, Реклама, Рекламный проспект, Книжная обложка&#10;&#10;Автоматически созданное описание">
            <a:extLst>
              <a:ext uri="{FF2B5EF4-FFF2-40B4-BE49-F238E27FC236}">
                <a16:creationId xmlns:a16="http://schemas.microsoft.com/office/drawing/2014/main" id="{20F29C48-2804-DE6D-2219-EDF8D44085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223" y="3958897"/>
            <a:ext cx="1486414" cy="2422854"/>
          </a:xfrm>
          <a:prstGeom prst="rect">
            <a:avLst/>
          </a:prstGeom>
        </p:spPr>
      </p:pic>
      <p:pic>
        <p:nvPicPr>
          <p:cNvPr id="11" name="Рисунок 46" descr="Изображение выглядит как текст, Рекламный проспект, Книжная обложка, графический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A102A791-6384-7E56-4007-90D37A9B57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9936" y="3944198"/>
            <a:ext cx="1495432" cy="2437553"/>
          </a:xfrm>
          <a:prstGeom prst="rect">
            <a:avLst/>
          </a:prstGeom>
        </p:spPr>
      </p:pic>
      <p:pic>
        <p:nvPicPr>
          <p:cNvPr id="35" name="Рисунок 49" descr="Изображение выглядит как текст, книга, Рекламный проспек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884DFD83-1FC8-C0C5-9AD2-1ED8553F8B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87752" y="444501"/>
            <a:ext cx="1506122" cy="2727756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8AAFC54-F551-4960-AA14-549052144B74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Компактные с капсулой (320003)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8C2BA3BE-0785-4344-9978-95F4183DFB18}"/>
              </a:ext>
            </a:extLst>
          </p:cNvPr>
          <p:cNvSpPr/>
          <p:nvPr/>
        </p:nvSpPr>
        <p:spPr>
          <a:xfrm rot="16200000">
            <a:off x="8209153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Компактные с капсулой (320003)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DBDFFFD-A3C9-4C6E-8228-23FEC4AB6BC8}"/>
              </a:ext>
            </a:extLst>
          </p:cNvPr>
          <p:cNvSpPr/>
          <p:nvPr/>
        </p:nvSpPr>
        <p:spPr>
          <a:xfrm rot="16200000">
            <a:off x="-1909862" y="500601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Royals Nano</a:t>
            </a:r>
            <a:r>
              <a:rPr lang="ru-RU" sz="1600" b="1" i="0" u="none" strike="noStrike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(320005)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9B92D94A-7FEA-40F4-BF24-11CB556298F6}"/>
              </a:ext>
            </a:extLst>
          </p:cNvPr>
          <p:cNvSpPr/>
          <p:nvPr/>
        </p:nvSpPr>
        <p:spPr>
          <a:xfrm rot="16200000">
            <a:off x="2041927" y="500601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fr-FR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Rothmans Royals Nano с капсулой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(320006)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6299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RUSSIAN STYLE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120AFF56-24BD-4D90-A12D-EDC3C32614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19550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3401. Русский Стиль Синий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3405. Русский Стиль 100 (красный)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3402. Русский Стиль Донской Черный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3403. Русский Стиль Донской Темный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3404. Русский Стиль Донской Светлый</a:t>
                      </a: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3406. Русский Стиль Компакт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3407. Русский Стиль Эталон Компакт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 descr="Изображение выглядит как текст, графический дизайн, Рекламный проспек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0176B11D-7A1A-4165-8B26-D8870A05DE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344" y="765175"/>
            <a:ext cx="1568850" cy="2395027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Рекламный проспект, Книжная обложка, роман&#10;&#10;Автоматически созданное описание">
            <a:extLst>
              <a:ext uri="{FF2B5EF4-FFF2-40B4-BE49-F238E27FC236}">
                <a16:creationId xmlns:a16="http://schemas.microsoft.com/office/drawing/2014/main" id="{1AC1B08F-241D-44EE-832A-EDDEA5CB3F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6531" y="444500"/>
            <a:ext cx="1504320" cy="271345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071617-F05C-457C-9D67-28F93844DB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5978" y="3988526"/>
            <a:ext cx="1374513" cy="240585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CE58362-EDF3-4823-8B91-7096EA93B1C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8489" y="3988525"/>
            <a:ext cx="1374514" cy="240585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EFCC80-2F8E-F837-B069-00E29EEA6A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001" y="3986725"/>
            <a:ext cx="1509193" cy="2395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3F2784-D179-F691-0B6A-994BD7B5F0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7028" y="3986419"/>
            <a:ext cx="1527811" cy="2407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124F42-B0BF-92E6-FBF4-0C1CCFFCEE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3742" y="3986860"/>
            <a:ext cx="1519828" cy="2394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054D283-F727-4902-A155-97644EB83AD8}"/>
              </a:ext>
            </a:extLst>
          </p:cNvPr>
          <p:cNvSpPr/>
          <p:nvPr/>
        </p:nvSpPr>
        <p:spPr>
          <a:xfrm rot="16200000">
            <a:off x="6087844" y="5006016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600" b="1" dirty="0">
                <a:solidFill>
                  <a:schemeClr val="tx1"/>
                </a:solidFill>
              </a:rPr>
              <a:t>Русский стиль компактные (340001)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698D584-7B72-4975-9672-24090DD2E3BD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dirty="0">
                <a:solidFill>
                  <a:schemeClr val="dk1"/>
                </a:solidFill>
              </a:rPr>
              <a:t>Русский стиль Стандартные (340000)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37972FC-906F-4A56-BAD4-94CF64078E8B}"/>
              </a:ext>
            </a:extLst>
          </p:cNvPr>
          <p:cNvSpPr/>
          <p:nvPr/>
        </p:nvSpPr>
        <p:spPr>
          <a:xfrm rot="16200000">
            <a:off x="-1909862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dirty="0">
                <a:solidFill>
                  <a:schemeClr val="dk1"/>
                </a:solidFill>
              </a:rPr>
              <a:t>Русский стиль Донской (340002)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1573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SOBRANIE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AE676CB-341A-4D08-8BBB-A749CC984C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41109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3501.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London Black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3502.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London Blue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3503.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Sobranie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London Blacks </a:t>
                      </a: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3504.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London Golds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3505.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Element Amber 100 SSL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3506.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 Element Ruby 100 SSL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 Element Sapphire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3507.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Sobranie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Element Ruby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76409B3-9CDA-48C7-A695-65E35B604C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3598" y="805368"/>
            <a:ext cx="1503290" cy="23669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849D138-6A5B-658A-765D-335C20503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802106"/>
            <a:ext cx="1503290" cy="233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9F051E9-0818-4F62-B07E-4056DCCFDF27}"/>
              </a:ext>
            </a:extLst>
          </p:cNvPr>
          <p:cNvSpPr/>
          <p:nvPr/>
        </p:nvSpPr>
        <p:spPr>
          <a:xfrm rot="16200000">
            <a:off x="-190986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C</a:t>
            </a:r>
            <a:r>
              <a:rPr lang="ru-RU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тандартные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(350000)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3" name="Picture 4">
            <a:extLst>
              <a:ext uri="{FF2B5EF4-FFF2-40B4-BE49-F238E27FC236}">
                <a16:creationId xmlns:a16="http://schemas.microsoft.com/office/drawing/2014/main" id="{84F902C5-E544-47A4-9F87-4A5BACE93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502" y="783037"/>
            <a:ext cx="1462922" cy="238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>
            <a:extLst>
              <a:ext uri="{FF2B5EF4-FFF2-40B4-BE49-F238E27FC236}">
                <a16:creationId xmlns:a16="http://schemas.microsoft.com/office/drawing/2014/main" id="{9FD57202-3898-4A28-9EF7-8BA8ACEEF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482" y="772909"/>
            <a:ext cx="1523877" cy="238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9C1EA404-5BCC-480A-9432-969EE5CDA077}"/>
              </a:ext>
            </a:extLst>
          </p:cNvPr>
          <p:cNvSpPr/>
          <p:nvPr/>
        </p:nvSpPr>
        <p:spPr>
          <a:xfrm rot="16200000">
            <a:off x="407829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</a:t>
            </a:r>
            <a:r>
              <a:rPr lang="ru-RU" sz="1600" b="1" dirty="0">
                <a:solidFill>
                  <a:schemeClr val="dk1"/>
                </a:solidFill>
              </a:rPr>
              <a:t>(350001)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44DF375B-063D-4EEF-B226-9D9220D943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3507" y="4000584"/>
            <a:ext cx="1572907" cy="2400216"/>
          </a:xfrm>
          <a:prstGeom prst="rect">
            <a:avLst/>
          </a:prstGeom>
        </p:spPr>
      </p:pic>
      <p:pic>
        <p:nvPicPr>
          <p:cNvPr id="32" name="Picture 2">
            <a:extLst>
              <a:ext uri="{FF2B5EF4-FFF2-40B4-BE49-F238E27FC236}">
                <a16:creationId xmlns:a16="http://schemas.microsoft.com/office/drawing/2014/main" id="{2B9E318F-BD7E-4164-AB0D-0C2CB9DA5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4931" y="3654048"/>
            <a:ext cx="1760624" cy="275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4985EC21-471F-478A-B429-A266F440EB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580283" y="3400927"/>
            <a:ext cx="3227556" cy="3227556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F949F58-E949-478C-BF4D-24D7EC6878DD}"/>
              </a:ext>
            </a:extLst>
          </p:cNvPr>
          <p:cNvSpPr/>
          <p:nvPr/>
        </p:nvSpPr>
        <p:spPr>
          <a:xfrm rot="16200000">
            <a:off x="-1909862" y="503064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Aroma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</a:t>
            </a:r>
            <a:r>
              <a:rPr lang="ru-RU" sz="1600" b="1" dirty="0">
                <a:solidFill>
                  <a:schemeClr val="dk1"/>
                </a:solidFill>
              </a:rPr>
              <a:t>(350002)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1BB89F5B-D935-401B-A6A3-3464D1BB1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7699" y="3978275"/>
            <a:ext cx="1542493" cy="241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D2BDC10E-047B-45E8-9851-CBE23851C855}"/>
              </a:ext>
            </a:extLst>
          </p:cNvPr>
          <p:cNvSpPr/>
          <p:nvPr/>
        </p:nvSpPr>
        <p:spPr>
          <a:xfrm rot="16200000">
            <a:off x="8167122" y="503064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Aroma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Стандартные </a:t>
            </a:r>
            <a:r>
              <a:rPr lang="ru-RU" sz="1600" b="1" dirty="0">
                <a:solidFill>
                  <a:schemeClr val="dk1"/>
                </a:solidFill>
              </a:rPr>
              <a:t>(350004)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7" name="Picture 2" descr="Сигареты Sobranie Black Russian">
            <a:extLst>
              <a:ext uri="{FF2B5EF4-FFF2-40B4-BE49-F238E27FC236}">
                <a16:creationId xmlns:a16="http://schemas.microsoft.com/office/drawing/2014/main" id="{9FB5BDB7-9C8D-4E04-86E9-3FEA81019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40567" y="968002"/>
            <a:ext cx="1698668" cy="21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8AA244A7-4340-432C-9172-13FA25ADC9EC}"/>
              </a:ext>
            </a:extLst>
          </p:cNvPr>
          <p:cNvSpPr/>
          <p:nvPr/>
        </p:nvSpPr>
        <p:spPr>
          <a:xfrm rot="16200000">
            <a:off x="8530249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Black Russian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(350003)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4850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SOBRANIE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AE676CB-341A-4D08-8BBB-A749CC984C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5053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3509. </a:t>
                      </a:r>
                      <a:r>
                        <a:rPr lang="en-US" sz="1000" b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Sobranie</a:t>
                      </a:r>
                      <a:r>
                        <a:rPr lang="en-US" sz="10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Black Russian 100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1026" name="Picture 2" descr="Сигареты Sobranie Black Russian">
            <a:extLst>
              <a:ext uri="{FF2B5EF4-FFF2-40B4-BE49-F238E27FC236}">
                <a16:creationId xmlns:a16="http://schemas.microsoft.com/office/drawing/2014/main" id="{48A1E43F-264F-4449-8D39-66D519F71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90" y="692696"/>
            <a:ext cx="1698668" cy="21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175BA754-789A-420F-98A9-65612B6E9EC9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Sobranie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Black Russian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(350003)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3724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VOGUE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5A74453B-1FFE-4C58-8112-8FF175C668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167291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3601. </a:t>
                      </a:r>
                      <a:r>
                        <a:rPr lang="en-US" sz="1000" u="none" strike="noStrike" dirty="0">
                          <a:effectLst/>
                        </a:rPr>
                        <a:t>Vogue </a:t>
                      </a:r>
                      <a:r>
                        <a:rPr lang="en-US" sz="1000" u="none" strike="noStrike" dirty="0" err="1">
                          <a:effectLst/>
                        </a:rPr>
                        <a:t>Bleue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3602. </a:t>
                      </a:r>
                      <a:r>
                        <a:rPr lang="en-US" sz="1000" u="none" strike="noStrike" dirty="0">
                          <a:effectLst/>
                        </a:rPr>
                        <a:t>Vogue Menthe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3603. </a:t>
                      </a:r>
                      <a:r>
                        <a:rPr lang="en-US" sz="1000" u="none" strike="noStrike" dirty="0">
                          <a:effectLst/>
                        </a:rPr>
                        <a:t>Vogue </a:t>
                      </a:r>
                      <a:r>
                        <a:rPr lang="en-US" sz="1000" u="none" strike="noStrike" dirty="0" err="1">
                          <a:effectLst/>
                        </a:rPr>
                        <a:t>Lilas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3607. </a:t>
                      </a:r>
                      <a:r>
                        <a:rPr lang="fr-FR" sz="1000" u="none" strike="noStrike" dirty="0">
                          <a:effectLst/>
                        </a:rPr>
                        <a:t>Vogue Unique Click (с капсулой)</a:t>
                      </a: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3604. </a:t>
                      </a:r>
                      <a:r>
                        <a:rPr lang="en-US" sz="1000" u="none" strike="noStrike" dirty="0">
                          <a:effectLst/>
                        </a:rPr>
                        <a:t>Vogue Classic Moments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3605. </a:t>
                      </a:r>
                      <a:r>
                        <a:rPr lang="fr-FR" sz="1000" u="none" strike="noStrike" dirty="0">
                          <a:effectLst/>
                        </a:rPr>
                        <a:t>Vogue Mix Moments (с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3606. </a:t>
                      </a:r>
                      <a:r>
                        <a:rPr lang="en-US" sz="1000" u="none" strike="noStrike" dirty="0">
                          <a:effectLst/>
                        </a:rPr>
                        <a:t>Vogue Menthol Moments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3608.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Vogue Aroma Rose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41EFE1A8-512D-4033-9E3A-A2CDD0666BE5}"/>
              </a:ext>
            </a:extLst>
          </p:cNvPr>
          <p:cNvGrpSpPr/>
          <p:nvPr/>
        </p:nvGrpSpPr>
        <p:grpSpPr>
          <a:xfrm>
            <a:off x="3658768" y="3663703"/>
            <a:ext cx="2711184" cy="2795114"/>
            <a:chOff x="5795491" y="845587"/>
            <a:chExt cx="2515623" cy="2593499"/>
          </a:xfrm>
        </p:grpSpPr>
        <p:pic>
          <p:nvPicPr>
            <p:cNvPr id="33" name="Picture 10" descr="A close up of a package&#10;&#10;Description automatically generated">
              <a:extLst>
                <a:ext uri="{FF2B5EF4-FFF2-40B4-BE49-F238E27FC236}">
                  <a16:creationId xmlns:a16="http://schemas.microsoft.com/office/drawing/2014/main" id="{935FA34F-9B11-4C70-B934-A2E2A67AAD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98889" y="908719"/>
              <a:ext cx="1552912" cy="2530367"/>
            </a:xfrm>
            <a:prstGeom prst="rect">
              <a:avLst/>
            </a:prstGeom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30887A6F-C73B-4EEC-9A25-95A15859BD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95491" y="845587"/>
              <a:ext cx="2515623" cy="1280544"/>
            </a:xfrm>
            <a:prstGeom prst="rect">
              <a:avLst/>
            </a:prstGeom>
          </p:spPr>
        </p:pic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762C3D62-DDD9-4C4C-B29A-55B918B533FF}"/>
              </a:ext>
            </a:extLst>
          </p:cNvPr>
          <p:cNvGrpSpPr/>
          <p:nvPr/>
        </p:nvGrpSpPr>
        <p:grpSpPr>
          <a:xfrm>
            <a:off x="1694441" y="449178"/>
            <a:ext cx="2626595" cy="2673509"/>
            <a:chOff x="10016890" y="980728"/>
            <a:chExt cx="2515623" cy="2560554"/>
          </a:xfrm>
        </p:grpSpPr>
        <p:pic>
          <p:nvPicPr>
            <p:cNvPr id="36" name="Picture 29">
              <a:extLst>
                <a:ext uri="{FF2B5EF4-FFF2-40B4-BE49-F238E27FC236}">
                  <a16:creationId xmlns:a16="http://schemas.microsoft.com/office/drawing/2014/main" id="{A716DBB0-3703-41C9-9CA2-60B2F4077F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611674" y="980728"/>
              <a:ext cx="1386621" cy="2560554"/>
            </a:xfrm>
            <a:prstGeom prst="rect">
              <a:avLst/>
            </a:prstGeom>
          </p:spPr>
        </p:pic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87F0DDA5-E0AC-4034-B203-6C6F9E80A2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016890" y="980728"/>
              <a:ext cx="2515623" cy="1280544"/>
            </a:xfrm>
            <a:prstGeom prst="rect">
              <a:avLst/>
            </a:prstGeom>
          </p:spPr>
        </p:pic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BBC8F4CD-6C32-48D8-8089-21A26E3BE236}"/>
              </a:ext>
            </a:extLst>
          </p:cNvPr>
          <p:cNvGrpSpPr/>
          <p:nvPr/>
        </p:nvGrpSpPr>
        <p:grpSpPr>
          <a:xfrm>
            <a:off x="-297198" y="449179"/>
            <a:ext cx="2663111" cy="2673830"/>
            <a:chOff x="7832848" y="836712"/>
            <a:chExt cx="2515623" cy="2525748"/>
          </a:xfrm>
        </p:grpSpPr>
        <p:pic>
          <p:nvPicPr>
            <p:cNvPr id="39" name="Picture 6" descr="Vogue Bleue cigarettes – Free shipping. Cheap Canada Store.">
              <a:extLst>
                <a:ext uri="{FF2B5EF4-FFF2-40B4-BE49-F238E27FC236}">
                  <a16:creationId xmlns:a16="http://schemas.microsoft.com/office/drawing/2014/main" id="{2AFE859D-0C60-420A-B8C9-6F45822677A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8411289" y="2107357"/>
              <a:ext cx="1416956" cy="1255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26E91262-066C-4AFD-9A36-CCA2770328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832848" y="836712"/>
              <a:ext cx="2515623" cy="1280544"/>
            </a:xfrm>
            <a:prstGeom prst="rect">
              <a:avLst/>
            </a:prstGeom>
          </p:spPr>
        </p:pic>
      </p:grpSp>
      <p:pic>
        <p:nvPicPr>
          <p:cNvPr id="41" name="Picture 14" descr="Сигареты Vogue la cigarette lilas - «Когда-то считала сигареты Vogue  настоящим люксом, а теперь возмущена до предела! Сигареты Вог Лилас - дикая  цена при крайне низком качестве» | отзывы">
            <a:extLst>
              <a:ext uri="{FF2B5EF4-FFF2-40B4-BE49-F238E27FC236}">
                <a16:creationId xmlns:a16="http://schemas.microsoft.com/office/drawing/2014/main" id="{4D1C1D67-B6A8-48F9-9ED5-F0C20B678D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034" y="465221"/>
            <a:ext cx="1472237" cy="267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CBF08065-20F7-450B-992A-C9281BE2AEEB}"/>
              </a:ext>
            </a:extLst>
          </p:cNvPr>
          <p:cNvGrpSpPr/>
          <p:nvPr/>
        </p:nvGrpSpPr>
        <p:grpSpPr>
          <a:xfrm>
            <a:off x="1682571" y="3664369"/>
            <a:ext cx="2713571" cy="2713571"/>
            <a:chOff x="1657161" y="620687"/>
            <a:chExt cx="2741775" cy="2741775"/>
          </a:xfrm>
        </p:grpSpPr>
        <p:pic>
          <p:nvPicPr>
            <p:cNvPr id="43" name="Рисунок 42">
              <a:extLst>
                <a:ext uri="{FF2B5EF4-FFF2-40B4-BE49-F238E27FC236}">
                  <a16:creationId xmlns:a16="http://schemas.microsoft.com/office/drawing/2014/main" id="{6BFD30CD-1450-4BD4-B8FF-B650736D34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57161" y="620687"/>
              <a:ext cx="2741775" cy="2741775"/>
            </a:xfrm>
            <a:prstGeom prst="rect">
              <a:avLst/>
            </a:prstGeom>
          </p:spPr>
        </p:pic>
        <p:pic>
          <p:nvPicPr>
            <p:cNvPr id="44" name="Picture 16" descr="Торговая марка №826864 – VOGUE MIX MOMENTS: владелец торгового знака и  другие данные | РБК Компании">
              <a:extLst>
                <a:ext uri="{FF2B5EF4-FFF2-40B4-BE49-F238E27FC236}">
                  <a16:creationId xmlns:a16="http://schemas.microsoft.com/office/drawing/2014/main" id="{92AF2F96-A89D-40E2-AE71-88EC47B0B8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281805" y="1992615"/>
              <a:ext cx="1493185" cy="1364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6BF7B4ED-7E75-4A1A-950D-0A5A69B8BDF0}"/>
              </a:ext>
            </a:extLst>
          </p:cNvPr>
          <p:cNvGrpSpPr/>
          <p:nvPr/>
        </p:nvGrpSpPr>
        <p:grpSpPr>
          <a:xfrm>
            <a:off x="-357909" y="3663258"/>
            <a:ext cx="2746668" cy="2725560"/>
            <a:chOff x="-312712" y="620689"/>
            <a:chExt cx="2741775" cy="2720705"/>
          </a:xfrm>
        </p:grpSpPr>
        <p:pic>
          <p:nvPicPr>
            <p:cNvPr id="46" name="Рисунок 45">
              <a:extLst>
                <a:ext uri="{FF2B5EF4-FFF2-40B4-BE49-F238E27FC236}">
                  <a16:creationId xmlns:a16="http://schemas.microsoft.com/office/drawing/2014/main" id="{039FFEA9-3C68-4554-8BC4-C90A21B419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312712" y="620689"/>
              <a:ext cx="2741775" cy="1403369"/>
            </a:xfrm>
            <a:prstGeom prst="rect">
              <a:avLst/>
            </a:prstGeom>
          </p:spPr>
        </p:pic>
        <p:pic>
          <p:nvPicPr>
            <p:cNvPr id="47" name="Picture 18" descr="Торговая марка №826471 – VOGUE CLASSIC MOMENTS: владелец торгового знака и  другие данные | РБК Компании">
              <a:extLst>
                <a:ext uri="{FF2B5EF4-FFF2-40B4-BE49-F238E27FC236}">
                  <a16:creationId xmlns:a16="http://schemas.microsoft.com/office/drawing/2014/main" id="{52C1B56B-4B65-49CA-A251-ACB052D366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161" y="2008367"/>
              <a:ext cx="1505537" cy="1333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8105D5BC-CCDC-4BD0-8DDF-87BEDF0D1ECA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Vogue Premium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(360000)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58E8E24E-703D-4981-8C70-F4987DF82D51}"/>
              </a:ext>
            </a:extLst>
          </p:cNvPr>
          <p:cNvSpPr/>
          <p:nvPr/>
        </p:nvSpPr>
        <p:spPr>
          <a:xfrm rot="16200000">
            <a:off x="-1911296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Vogue Premium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(360001)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id="{D8150325-39F4-4D09-B062-2BC769D29F88}"/>
              </a:ext>
            </a:extLst>
          </p:cNvPr>
          <p:cNvGrpSpPr/>
          <p:nvPr/>
        </p:nvGrpSpPr>
        <p:grpSpPr>
          <a:xfrm>
            <a:off x="8102243" y="474007"/>
            <a:ext cx="2116577" cy="2793205"/>
            <a:chOff x="4106382" y="820396"/>
            <a:chExt cx="2029268" cy="2677985"/>
          </a:xfrm>
        </p:grpSpPr>
        <p:pic>
          <p:nvPicPr>
            <p:cNvPr id="63" name="Picture 23">
              <a:extLst>
                <a:ext uri="{FF2B5EF4-FFF2-40B4-BE49-F238E27FC236}">
                  <a16:creationId xmlns:a16="http://schemas.microsoft.com/office/drawing/2014/main" id="{51463C13-258D-45FF-A6DE-57436734CC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8904" b="9730"/>
            <a:stretch/>
          </p:blipFill>
          <p:spPr>
            <a:xfrm>
              <a:off x="4106382" y="820396"/>
              <a:ext cx="2029268" cy="2677985"/>
            </a:xfrm>
            <a:prstGeom prst="rect">
              <a:avLst/>
            </a:prstGeom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id="{15B4D9AE-BB2A-48C2-A5C5-154B5DFCA2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33614" y="820396"/>
              <a:ext cx="994363" cy="1286962"/>
            </a:xfrm>
            <a:prstGeom prst="rect">
              <a:avLst/>
            </a:prstGeom>
          </p:spPr>
        </p:pic>
      </p:grp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72813B86-F626-40D2-8DEC-994D8A302CC5}"/>
              </a:ext>
            </a:extLst>
          </p:cNvPr>
          <p:cNvSpPr/>
          <p:nvPr/>
        </p:nvSpPr>
        <p:spPr>
          <a:xfrm rot="16200000">
            <a:off x="6190001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fr-FR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Vogue Unique Click с капсулой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(360002)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67" name="Группа 66">
            <a:extLst>
              <a:ext uri="{FF2B5EF4-FFF2-40B4-BE49-F238E27FC236}">
                <a16:creationId xmlns:a16="http://schemas.microsoft.com/office/drawing/2014/main" id="{E992F978-DE73-4BA9-8107-70E173C30EAB}"/>
              </a:ext>
            </a:extLst>
          </p:cNvPr>
          <p:cNvGrpSpPr/>
          <p:nvPr/>
        </p:nvGrpSpPr>
        <p:grpSpPr>
          <a:xfrm>
            <a:off x="8463915" y="3689684"/>
            <a:ext cx="1504938" cy="2673274"/>
            <a:chOff x="7734308" y="3458662"/>
            <a:chExt cx="1332598" cy="2367140"/>
          </a:xfrm>
        </p:grpSpPr>
        <p:pic>
          <p:nvPicPr>
            <p:cNvPr id="68" name="Рисунок 67">
              <a:extLst>
                <a:ext uri="{FF2B5EF4-FFF2-40B4-BE49-F238E27FC236}">
                  <a16:creationId xmlns:a16="http://schemas.microsoft.com/office/drawing/2014/main" id="{844E6069-A6F9-44C5-A541-C436D87681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4308" y="3458662"/>
              <a:ext cx="1332598" cy="1195847"/>
            </a:xfrm>
            <a:prstGeom prst="rect">
              <a:avLst/>
            </a:prstGeom>
          </p:spPr>
        </p:pic>
        <p:pic>
          <p:nvPicPr>
            <p:cNvPr id="69" name="Picture 2" descr="Сигареты Vogue Aroma Rose Ete (Вог Арома Роуз Эте), купить по выгодной  стоимости в Москве | ⭐️МосТабакТорг⭐️">
              <a:extLst>
                <a:ext uri="{FF2B5EF4-FFF2-40B4-BE49-F238E27FC236}">
                  <a16:creationId xmlns:a16="http://schemas.microsoft.com/office/drawing/2014/main" id="{874C6871-53FD-46CA-8180-CE60C28E60F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734308" y="4652202"/>
              <a:ext cx="1311975" cy="117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id="{99BB9B46-4DFE-4817-AE49-9A341B06124F}"/>
              </a:ext>
            </a:extLst>
          </p:cNvPr>
          <p:cNvSpPr/>
          <p:nvPr/>
        </p:nvSpPr>
        <p:spPr>
          <a:xfrm rot="16200000">
            <a:off x="6190001" y="4985502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fr-FR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Vogue Aroma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(360003)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7866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WEST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63164C0-C6BD-4BA0-A17C-328905704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41214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3701.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TURBO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3702.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Turbo Red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3704.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Purple Up (с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капсулой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3705.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Red Up (с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капсулой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algn="ctr"/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3708.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Universe Purple (с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капсулой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3709.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Universe Red (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3706.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Sapphire Blue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3707.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Sapphire Red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2052" name="Picture 4">
            <a:extLst>
              <a:ext uri="{FF2B5EF4-FFF2-40B4-BE49-F238E27FC236}">
                <a16:creationId xmlns:a16="http://schemas.microsoft.com/office/drawing/2014/main" id="{DE3D5094-C65F-541B-AA8E-80E4D4AE0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79" y="793999"/>
            <a:ext cx="1488032" cy="236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B930D342-95C0-1563-645A-209FEBF73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406" y="793999"/>
            <a:ext cx="1528249" cy="236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043478C9-B081-F1EE-9A99-5AFC63561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986" y="778910"/>
            <a:ext cx="1397543" cy="236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9619CE1B-A0B7-823A-D2A4-2CB6396F3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391" y="793999"/>
            <a:ext cx="1407598" cy="236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3CA4B0F3-18BC-B011-EB29-7B388670D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88" y="3637959"/>
            <a:ext cx="1500663" cy="274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929496B4-3928-CF35-6F9F-8C5205356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49" y="3657600"/>
            <a:ext cx="1500663" cy="274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5C47EF35-6DCD-D262-B8FD-0B3B33A87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06" y="3664929"/>
            <a:ext cx="149542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>
            <a:extLst>
              <a:ext uri="{FF2B5EF4-FFF2-40B4-BE49-F238E27FC236}">
                <a16:creationId xmlns:a16="http://schemas.microsoft.com/office/drawing/2014/main" id="{708762E4-70B7-47AF-3DE8-881E9D0B3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87" y="3684570"/>
            <a:ext cx="15049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45C99EE-BBCA-43AA-BE0C-DD2A0223AF1E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West Turbo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Стандартные </a:t>
            </a:r>
            <a:r>
              <a:rPr lang="ru-RU" sz="1600" b="1" dirty="0">
                <a:solidFill>
                  <a:schemeClr val="dk1"/>
                </a:solidFill>
              </a:rPr>
              <a:t>(370000)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28B6CF61-548C-4E2E-B8B2-AC6365F770FA}"/>
              </a:ext>
            </a:extLst>
          </p:cNvPr>
          <p:cNvSpPr/>
          <p:nvPr/>
        </p:nvSpPr>
        <p:spPr>
          <a:xfrm rot="16200000">
            <a:off x="4179757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est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Компактные с капсулой </a:t>
            </a:r>
            <a:r>
              <a:rPr lang="ru-RU" sz="1600" b="1" dirty="0">
                <a:solidFill>
                  <a:schemeClr val="dk1"/>
                </a:solidFill>
              </a:rPr>
              <a:t>(370002)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4ADE3949-B555-413E-9F90-CAF6EB8FA21C}"/>
              </a:ext>
            </a:extLst>
          </p:cNvPr>
          <p:cNvSpPr/>
          <p:nvPr/>
        </p:nvSpPr>
        <p:spPr>
          <a:xfrm rot="16200000">
            <a:off x="-1911296" y="50161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West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длинные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 капсулой </a:t>
            </a:r>
            <a:r>
              <a:rPr lang="ru-RU" sz="1600" b="1" dirty="0">
                <a:solidFill>
                  <a:schemeClr val="dk1"/>
                </a:solidFill>
              </a:rPr>
              <a:t>(370004)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3293D81B-3D77-4D42-A141-5F1173F5C33F}"/>
              </a:ext>
            </a:extLst>
          </p:cNvPr>
          <p:cNvSpPr/>
          <p:nvPr/>
        </p:nvSpPr>
        <p:spPr>
          <a:xfrm rot="16200000">
            <a:off x="4183516" y="5016199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West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длинные </a:t>
            </a:r>
            <a:r>
              <a:rPr lang="ru-RU" sz="1600" b="1" dirty="0">
                <a:solidFill>
                  <a:schemeClr val="dk1"/>
                </a:solidFill>
              </a:rPr>
              <a:t>(370003)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844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WEST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63164C0-C6BD-4BA0-A17C-328905704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29422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3703.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Blue Up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algn="ctr"/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18A88694-FB27-DC1D-2E20-CCD0AA538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59" y="765176"/>
            <a:ext cx="1375329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45C99EE-BBCA-43AA-BE0C-DD2A0223AF1E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West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Компактные  </a:t>
            </a:r>
            <a:r>
              <a:rPr lang="ru-RU" sz="1600" b="1" dirty="0">
                <a:solidFill>
                  <a:schemeClr val="dk1"/>
                </a:solidFill>
              </a:rPr>
              <a:t>(370001)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977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WINSTON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8F82C889-3BEE-4AE2-9C9F-0713D5FF0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635278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3801. </a:t>
                      </a:r>
                      <a:r>
                        <a:rPr lang="en-US" sz="1000" u="none" strike="noStrike" dirty="0">
                          <a:effectLst/>
                        </a:rPr>
                        <a:t>Winston Classic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3802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n-US" sz="1000" u="none" strike="noStrike" dirty="0">
                          <a:effectLst/>
                        </a:rPr>
                        <a:t>Winston Blue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3803. </a:t>
                      </a:r>
                      <a:r>
                        <a:rPr lang="en-US" sz="1000" u="none" strike="noStrike" dirty="0">
                          <a:effectLst/>
                        </a:rPr>
                        <a:t>Winston Silver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3804. </a:t>
                      </a:r>
                      <a:r>
                        <a:rPr lang="en-US" sz="1000" u="none" strike="noStrike" dirty="0">
                          <a:effectLst/>
                        </a:rPr>
                        <a:t>Winston Blue </a:t>
                      </a:r>
                      <a:r>
                        <a:rPr lang="en-US" sz="1000" u="none" strike="noStrike" dirty="0" err="1">
                          <a:effectLst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3805. </a:t>
                      </a:r>
                      <a:r>
                        <a:rPr lang="en-US" sz="1000" u="none" strike="noStrike" dirty="0">
                          <a:effectLst/>
                        </a:rPr>
                        <a:t>Winston Silver </a:t>
                      </a:r>
                      <a:r>
                        <a:rPr lang="en-US" sz="1000" u="none" strike="noStrike" dirty="0" err="1">
                          <a:effectLst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3806. </a:t>
                      </a:r>
                      <a:r>
                        <a:rPr lang="en-US" sz="1000" u="none" strike="noStrike" dirty="0">
                          <a:effectLst/>
                        </a:rPr>
                        <a:t>Winston Fresh Menthol </a:t>
                      </a:r>
                      <a:r>
                        <a:rPr lang="en-US" sz="1000" u="none" strike="noStrike" dirty="0" err="1">
                          <a:effectLst/>
                        </a:rPr>
                        <a:t>Superslims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3807. </a:t>
                      </a:r>
                      <a:r>
                        <a:rPr lang="en-US" sz="1000" u="none" strike="noStrike" dirty="0">
                          <a:effectLst/>
                        </a:rPr>
                        <a:t>Winston Club Lounge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3808. </a:t>
                      </a:r>
                      <a:r>
                        <a:rPr lang="en-US" sz="1000" u="none" strike="noStrike" dirty="0">
                          <a:effectLst/>
                        </a:rPr>
                        <a:t>Winston Club Platinum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5720C9-E99B-4E73-8134-1CC1EF3231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13" y="764026"/>
            <a:ext cx="1517632" cy="2353183"/>
          </a:xfrm>
          <a:prstGeom prst="rect">
            <a:avLst/>
          </a:prstGeom>
        </p:spPr>
      </p:pic>
      <p:pic>
        <p:nvPicPr>
          <p:cNvPr id="9" name="Picture 24" descr="A close-up of a pack of cigarettes&#10;&#10;Description automatically generated">
            <a:extLst>
              <a:ext uri="{FF2B5EF4-FFF2-40B4-BE49-F238E27FC236}">
                <a16:creationId xmlns:a16="http://schemas.microsoft.com/office/drawing/2014/main" id="{D1D60B2B-FE1C-4607-91E6-943F5C14BA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60" y="3644053"/>
            <a:ext cx="1521652" cy="2758226"/>
          </a:xfrm>
          <a:prstGeom prst="rect">
            <a:avLst/>
          </a:prstGeom>
        </p:spPr>
      </p:pic>
      <p:pic>
        <p:nvPicPr>
          <p:cNvPr id="10" name="Рисунок 9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078170D-A47C-4399-AA17-E8DDD2434E4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557" y="764254"/>
            <a:ext cx="1521647" cy="2359404"/>
          </a:xfrm>
          <a:prstGeom prst="rect">
            <a:avLst/>
          </a:prstGeom>
        </p:spPr>
      </p:pic>
      <p:pic>
        <p:nvPicPr>
          <p:cNvPr id="11" name="Рисунок 9">
            <a:extLst>
              <a:ext uri="{FF2B5EF4-FFF2-40B4-BE49-F238E27FC236}">
                <a16:creationId xmlns:a16="http://schemas.microsoft.com/office/drawing/2014/main" id="{60452D84-D546-459D-B5E3-6FACF92B4CF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3350" y="765174"/>
            <a:ext cx="1537853" cy="2384537"/>
          </a:xfrm>
          <a:prstGeom prst="rect">
            <a:avLst/>
          </a:prstGeom>
        </p:spPr>
      </p:pic>
      <p:pic>
        <p:nvPicPr>
          <p:cNvPr id="13" name="Picture 21" descr="A close-up of a cigarette&#10;&#10;Description automatically generated">
            <a:extLst>
              <a:ext uri="{FF2B5EF4-FFF2-40B4-BE49-F238E27FC236}">
                <a16:creationId xmlns:a16="http://schemas.microsoft.com/office/drawing/2014/main" id="{7D299341-56F4-4FEA-825A-ECEA27E7015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784" y="3674001"/>
            <a:ext cx="1482556" cy="2707749"/>
          </a:xfrm>
          <a:prstGeom prst="rect">
            <a:avLst/>
          </a:prstGeom>
        </p:spPr>
      </p:pic>
      <p:pic>
        <p:nvPicPr>
          <p:cNvPr id="14" name="Picture 26" descr="A close-up of a cigarette&#10;&#10;Description automatically generated">
            <a:extLst>
              <a:ext uri="{FF2B5EF4-FFF2-40B4-BE49-F238E27FC236}">
                <a16:creationId xmlns:a16="http://schemas.microsoft.com/office/drawing/2014/main" id="{5E265EF7-F895-4E9B-AC04-107F5D135A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890" y="3639476"/>
            <a:ext cx="1506501" cy="2758225"/>
          </a:xfrm>
          <a:prstGeom prst="rect">
            <a:avLst/>
          </a:prstGeom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7A449E0-F173-4FCE-B3CF-F6A5AD7B3440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Стандартные </a:t>
            </a:r>
            <a:r>
              <a:rPr lang="ru-RU" sz="1600" b="1" dirty="0">
                <a:solidFill>
                  <a:schemeClr val="dk1"/>
                </a:solidFill>
              </a:rPr>
              <a:t>(380000)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BCA11A0-38D5-4C36-906D-6C6130AEBF53}"/>
              </a:ext>
            </a:extLst>
          </p:cNvPr>
          <p:cNvSpPr/>
          <p:nvPr/>
        </p:nvSpPr>
        <p:spPr>
          <a:xfrm rot="16200000">
            <a:off x="-1911296" y="501164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</a:t>
            </a: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Superslims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(380001)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CDA5F1B5-E6D9-4367-8A26-65097E1C7C6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1460" y="3975176"/>
            <a:ext cx="1620623" cy="2439376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E8B4F16-941B-4358-96FC-C9F87922775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516" y="3978275"/>
            <a:ext cx="1620624" cy="2439376"/>
          </a:xfrm>
          <a:prstGeom prst="rect">
            <a:avLst/>
          </a:prstGeom>
        </p:spPr>
      </p:pic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E129A84E-AB88-48FB-8D30-3B9FAB801E74}"/>
              </a:ext>
            </a:extLst>
          </p:cNvPr>
          <p:cNvSpPr/>
          <p:nvPr/>
        </p:nvSpPr>
        <p:spPr>
          <a:xfrm rot="16200000">
            <a:off x="6126011" y="501164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Club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(380002)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8083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WINSTON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8F82C889-3BEE-4AE2-9C9F-0713D5FF0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33556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3809. </a:t>
                      </a:r>
                      <a:r>
                        <a:rPr lang="en-US" sz="1000" u="none" strike="noStrike" dirty="0">
                          <a:effectLst/>
                        </a:rPr>
                        <a:t>Winston XS Blue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3810. </a:t>
                      </a:r>
                      <a:r>
                        <a:rPr lang="en-US" sz="1000" u="none" strike="noStrike" dirty="0">
                          <a:effectLst/>
                        </a:rPr>
                        <a:t>Winston XS Silver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3811.</a:t>
                      </a:r>
                      <a:r>
                        <a:rPr lang="en-US" sz="1000" u="none" strike="noStrike" dirty="0">
                          <a:effectLst/>
                        </a:rPr>
                        <a:t> Winston XS Compact Blue 100</a:t>
                      </a:r>
                      <a:r>
                        <a:rPr lang="ru-RU" sz="1000" u="none" strike="noStrike" dirty="0">
                          <a:effectLst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3812.</a:t>
                      </a:r>
                      <a:r>
                        <a:rPr lang="en-US" sz="1000" u="none" strike="noStrike" dirty="0">
                          <a:effectLst/>
                        </a:rPr>
                        <a:t> Winston XS Compact Blue</a:t>
                      </a:r>
                      <a:r>
                        <a:rPr lang="ru-RU" sz="1000" u="none" strike="noStrike" dirty="0">
                          <a:effectLst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3813. </a:t>
                      </a:r>
                      <a:r>
                        <a:rPr lang="en-US" sz="1000" u="none" strike="noStrike" dirty="0">
                          <a:effectLst/>
                        </a:rPr>
                        <a:t>Winston XS Compact Electro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3814.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Winston XS Compact Flame (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3815. </a:t>
                      </a:r>
                      <a:r>
                        <a:rPr lang="en-US" sz="1000" u="none" strike="noStrike" dirty="0">
                          <a:effectLst/>
                        </a:rPr>
                        <a:t>Winston XS Compact Frozen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3816. </a:t>
                      </a:r>
                      <a:r>
                        <a:rPr lang="en-US" sz="1000" u="none" strike="noStrike" dirty="0">
                          <a:effectLst/>
                        </a:rPr>
                        <a:t>Winston XS Compact Sunrise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3817. </a:t>
                      </a:r>
                      <a:r>
                        <a:rPr lang="en-US" sz="1000" u="none" strike="noStrike" dirty="0">
                          <a:effectLst/>
                        </a:rPr>
                        <a:t>Winston XS Compact Neon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7A449E0-F173-4FCE-B3CF-F6A5AD7B3440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Тонкие </a:t>
            </a:r>
            <a:r>
              <a:rPr lang="ru-RU" sz="1600" b="1" dirty="0">
                <a:solidFill>
                  <a:schemeClr val="dk1"/>
                </a:solidFill>
              </a:rPr>
              <a:t>(380003)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BCA11A0-38D5-4C36-906D-6C6130AEBF53}"/>
              </a:ext>
            </a:extLst>
          </p:cNvPr>
          <p:cNvSpPr/>
          <p:nvPr/>
        </p:nvSpPr>
        <p:spPr>
          <a:xfrm rot="16200000">
            <a:off x="-1911296" y="501164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XS Компактные с капсулой </a:t>
            </a:r>
            <a:r>
              <a:rPr lang="ru-RU" sz="1600" b="1" dirty="0">
                <a:solidFill>
                  <a:schemeClr val="dk1"/>
                </a:solidFill>
              </a:rPr>
              <a:t>(380005)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70A9B51A-08B8-4DFF-8896-A285BC0166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3" b="1033"/>
          <a:stretch/>
        </p:blipFill>
        <p:spPr>
          <a:xfrm>
            <a:off x="2165664" y="786572"/>
            <a:ext cx="1732568" cy="2371133"/>
          </a:xfrm>
          <a:prstGeom prst="rect">
            <a:avLst/>
          </a:prstGeom>
        </p:spPr>
      </p:pic>
      <p:pic>
        <p:nvPicPr>
          <p:cNvPr id="16" name="Picture 7">
            <a:extLst>
              <a:ext uri="{FF2B5EF4-FFF2-40B4-BE49-F238E27FC236}">
                <a16:creationId xmlns:a16="http://schemas.microsoft.com/office/drawing/2014/main" id="{62D032F8-27B0-4C21-9633-D53EC6722A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1" b="1330"/>
          <a:stretch/>
        </p:blipFill>
        <p:spPr>
          <a:xfrm>
            <a:off x="252867" y="789045"/>
            <a:ext cx="1730570" cy="2349061"/>
          </a:xfrm>
          <a:prstGeom prst="rect">
            <a:avLst/>
          </a:prstGeom>
        </p:spPr>
      </p:pic>
      <p:pic>
        <p:nvPicPr>
          <p:cNvPr id="17" name="Picture 1">
            <a:extLst>
              <a:ext uri="{FF2B5EF4-FFF2-40B4-BE49-F238E27FC236}">
                <a16:creationId xmlns:a16="http://schemas.microsoft.com/office/drawing/2014/main" id="{18471C27-345F-49EC-A658-C8FE9F81FA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80" y="398257"/>
            <a:ext cx="1699955" cy="2813719"/>
          </a:xfrm>
          <a:prstGeom prst="rect">
            <a:avLst/>
          </a:prstGeom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B5B8EDC-1D3F-4430-BA66-B97776F296D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5" b="1458"/>
          <a:stretch/>
        </p:blipFill>
        <p:spPr>
          <a:xfrm>
            <a:off x="8336617" y="789391"/>
            <a:ext cx="1621605" cy="2368314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B1AE65C-CE32-4D78-ADDD-3D9BEBB30A55}"/>
              </a:ext>
            </a:extLst>
          </p:cNvPr>
          <p:cNvSpPr/>
          <p:nvPr/>
        </p:nvSpPr>
        <p:spPr>
          <a:xfrm rot="16200000">
            <a:off x="4177979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Компактные </a:t>
            </a:r>
            <a:r>
              <a:rPr lang="ru-RU" sz="1600" b="1" dirty="0">
                <a:solidFill>
                  <a:schemeClr val="dk1"/>
                </a:solidFill>
              </a:rPr>
              <a:t>(380004)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0" name="Picture 26">
            <a:extLst>
              <a:ext uri="{FF2B5EF4-FFF2-40B4-BE49-F238E27FC236}">
                <a16:creationId xmlns:a16="http://schemas.microsoft.com/office/drawing/2014/main" id="{3874D8DA-DC9E-41D4-8528-00A9602249F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602" y="3978274"/>
            <a:ext cx="1393319" cy="2403475"/>
          </a:xfrm>
          <a:prstGeom prst="rect">
            <a:avLst/>
          </a:prstGeom>
        </p:spPr>
      </p:pic>
      <p:pic>
        <p:nvPicPr>
          <p:cNvPr id="21" name="Picture 14">
            <a:extLst>
              <a:ext uri="{FF2B5EF4-FFF2-40B4-BE49-F238E27FC236}">
                <a16:creationId xmlns:a16="http://schemas.microsoft.com/office/drawing/2014/main" id="{D2C66BFB-10ED-43CC-B418-1BA82D7C00B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419" y="3973633"/>
            <a:ext cx="1389297" cy="2426871"/>
          </a:xfrm>
          <a:prstGeom prst="rect">
            <a:avLst/>
          </a:prstGeom>
        </p:spPr>
      </p:pic>
      <p:pic>
        <p:nvPicPr>
          <p:cNvPr id="22" name="Picture 16">
            <a:extLst>
              <a:ext uri="{FF2B5EF4-FFF2-40B4-BE49-F238E27FC236}">
                <a16:creationId xmlns:a16="http://schemas.microsoft.com/office/drawing/2014/main" id="{C5E09EE7-BF41-4637-9183-DDC799C6DA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67885" y="3997443"/>
            <a:ext cx="1418421" cy="2397331"/>
          </a:xfrm>
          <a:prstGeom prst="rect">
            <a:avLst/>
          </a:prstGeom>
        </p:spPr>
      </p:pic>
      <p:pic>
        <p:nvPicPr>
          <p:cNvPr id="23" name="Рисунок 10">
            <a:extLst>
              <a:ext uri="{FF2B5EF4-FFF2-40B4-BE49-F238E27FC236}">
                <a16:creationId xmlns:a16="http://schemas.microsoft.com/office/drawing/2014/main" id="{1A4C0730-8321-42F6-9D3E-04440CF5B73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33" t="14547" r="27252" b="6807"/>
          <a:stretch/>
        </p:blipFill>
        <p:spPr>
          <a:xfrm>
            <a:off x="4422820" y="3997444"/>
            <a:ext cx="1400700" cy="2403475"/>
          </a:xfrm>
          <a:prstGeom prst="rect">
            <a:avLst/>
          </a:prstGeom>
        </p:spPr>
      </p:pic>
      <p:pic>
        <p:nvPicPr>
          <p:cNvPr id="24" name="Picture 7">
            <a:extLst>
              <a:ext uri="{FF2B5EF4-FFF2-40B4-BE49-F238E27FC236}">
                <a16:creationId xmlns:a16="http://schemas.microsoft.com/office/drawing/2014/main" id="{5A89DAE1-8DB2-4079-8D0A-B2EA61D00D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5894" y="3961942"/>
            <a:ext cx="1392695" cy="241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589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A63164C0-C6BD-4BA0-A17C-328905704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507110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3818. </a:t>
                      </a:r>
                      <a:r>
                        <a:rPr lang="en-US" sz="1000" u="none" strike="noStrike" dirty="0">
                          <a:effectLst/>
                        </a:rPr>
                        <a:t>Winston XS Compact Costa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3819. </a:t>
                      </a:r>
                      <a:r>
                        <a:rPr lang="en-US" sz="1000" u="none" strike="noStrike" dirty="0">
                          <a:effectLst/>
                        </a:rPr>
                        <a:t>Winston XS Kiss Dream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3821. </a:t>
                      </a:r>
                      <a:r>
                        <a:rPr lang="en-US" sz="1000" u="none" strike="noStrike" dirty="0">
                          <a:effectLst/>
                        </a:rPr>
                        <a:t>Winston XS Kiss Menthol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3820. </a:t>
                      </a:r>
                      <a:r>
                        <a:rPr lang="en-US" sz="1000" u="none" strike="noStrike" dirty="0">
                          <a:effectLst/>
                        </a:rPr>
                        <a:t>Winston XS Kiss Mirage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3822.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Winston XS Kiss Cosmo (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3823.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Winston XS Kiss Glam (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капсулой)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45C99EE-BBCA-43AA-BE0C-DD2A0223AF1E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Compact Costa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(380006)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97DFA47-2406-42B9-9349-196D8144049D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WINSTON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8" name="Picture 14">
            <a:extLst>
              <a:ext uri="{FF2B5EF4-FFF2-40B4-BE49-F238E27FC236}">
                <a16:creationId xmlns:a16="http://schemas.microsoft.com/office/drawing/2014/main" id="{0E6B2850-AB05-4C51-AB4F-63E736DEF4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6" b="2613"/>
          <a:stretch/>
        </p:blipFill>
        <p:spPr>
          <a:xfrm>
            <a:off x="263352" y="748770"/>
            <a:ext cx="1656184" cy="2392893"/>
          </a:xfrm>
          <a:prstGeom prst="rect">
            <a:avLst/>
          </a:prstGeom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BD6202B1-F0B6-4A31-8A45-6EED9D3BC5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54" t="5928" r="78906"/>
          <a:stretch/>
        </p:blipFill>
        <p:spPr>
          <a:xfrm>
            <a:off x="4243223" y="439311"/>
            <a:ext cx="1682809" cy="2729248"/>
          </a:xfrm>
          <a:prstGeom prst="rect">
            <a:avLst/>
          </a:prstGeom>
          <a:ln>
            <a:noFill/>
          </a:ln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523C23C-84C4-432C-B6E9-DEFCE42E14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85" t="5928" r="58167"/>
          <a:stretch/>
        </p:blipFill>
        <p:spPr>
          <a:xfrm>
            <a:off x="6265969" y="439312"/>
            <a:ext cx="1686008" cy="2734436"/>
          </a:xfrm>
          <a:prstGeom prst="rect">
            <a:avLst/>
          </a:prstGeom>
          <a:ln>
            <a:noFill/>
          </a:ln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8869F4EC-6669-45AE-90DF-46D8B27E55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3" b="2009"/>
          <a:stretch/>
        </p:blipFill>
        <p:spPr>
          <a:xfrm>
            <a:off x="10344472" y="464152"/>
            <a:ext cx="1686008" cy="2662737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A19EDEE-D35B-4CDF-892F-2FDC8AD7CD2F}"/>
              </a:ext>
            </a:extLst>
          </p:cNvPr>
          <p:cNvSpPr/>
          <p:nvPr/>
        </p:nvSpPr>
        <p:spPr>
          <a:xfrm rot="16200000">
            <a:off x="209943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Kiss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(380007)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4" name="Picture 1">
            <a:extLst>
              <a:ext uri="{FF2B5EF4-FFF2-40B4-BE49-F238E27FC236}">
                <a16:creationId xmlns:a16="http://schemas.microsoft.com/office/drawing/2014/main" id="{9ECBC226-D444-4AB4-A5AA-4971EB6DDD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167" t="19426" r="29510" b="16168"/>
          <a:stretch/>
        </p:blipFill>
        <p:spPr>
          <a:xfrm>
            <a:off x="2456074" y="3984992"/>
            <a:ext cx="1249652" cy="2370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4" descr="Сигареты Camel Compact Cool Crush купить в интернет-магазине Cigar66">
            <a:extLst>
              <a:ext uri="{FF2B5EF4-FFF2-40B4-BE49-F238E27FC236}">
                <a16:creationId xmlns:a16="http://schemas.microsoft.com/office/drawing/2014/main" id="{54D997CF-720C-4C10-803F-ABCF3D89B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03" y="3980041"/>
            <a:ext cx="1316275" cy="2375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11820D8-7692-4A7D-8CE4-C9BCAE10683F}"/>
              </a:ext>
            </a:extLst>
          </p:cNvPr>
          <p:cNvSpPr/>
          <p:nvPr/>
        </p:nvSpPr>
        <p:spPr>
          <a:xfrm rot="16200000">
            <a:off x="-1911296" y="4972083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Kiss Cosmo/Glam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(380008)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47CD691-F87E-4EA8-A687-6F50AB868DF9}"/>
              </a:ext>
            </a:extLst>
          </p:cNvPr>
          <p:cNvSpPr/>
          <p:nvPr/>
        </p:nvSpPr>
        <p:spPr>
          <a:xfrm rot="16200000">
            <a:off x="8217502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Kiss Mirage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</a:t>
            </a:r>
            <a:r>
              <a:rPr lang="en-US" sz="1600" b="1" dirty="0">
                <a:solidFill>
                  <a:schemeClr val="dk1"/>
                </a:solidFill>
              </a:rPr>
              <a:t>13</a:t>
            </a:r>
            <a:r>
              <a:rPr lang="ru-RU" sz="1600" b="1" dirty="0">
                <a:solidFill>
                  <a:schemeClr val="dk1"/>
                </a:solidFill>
              </a:rPr>
              <a:t>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005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WINSTON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8F82C889-3BEE-4AE2-9C9F-0713D5FF0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23595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3824. </a:t>
                      </a:r>
                      <a:r>
                        <a:rPr lang="en-US" sz="1000" u="none" strike="noStrike" dirty="0">
                          <a:effectLst/>
                        </a:rPr>
                        <a:t>Winston XS Impulse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3825.</a:t>
                      </a:r>
                      <a:r>
                        <a:rPr lang="en-US" sz="1000" u="none" strike="noStrike" dirty="0">
                          <a:effectLst/>
                        </a:rPr>
                        <a:t> Winston XS Arctic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3826.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Winston XS Kings Blue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3827. </a:t>
                      </a:r>
                      <a:r>
                        <a:rPr lang="en-US" sz="1000" u="none" strike="noStrike" dirty="0">
                          <a:effectLst/>
                        </a:rPr>
                        <a:t>Winston </a:t>
                      </a:r>
                      <a:r>
                        <a:rPr lang="en-US" sz="1000" u="none" strike="noStrike" dirty="0" err="1">
                          <a:effectLst/>
                        </a:rPr>
                        <a:t>XStyle</a:t>
                      </a:r>
                      <a:r>
                        <a:rPr lang="en-US" sz="1000" u="none" strike="noStrike" dirty="0">
                          <a:effectLst/>
                        </a:rPr>
                        <a:t> Blue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3828. </a:t>
                      </a:r>
                      <a:r>
                        <a:rPr lang="en-US" sz="1000" u="none" strike="noStrike" dirty="0">
                          <a:effectLst/>
                        </a:rPr>
                        <a:t>Winston </a:t>
                      </a:r>
                      <a:r>
                        <a:rPr lang="en-US" sz="1000" u="none" strike="noStrike" dirty="0" err="1">
                          <a:effectLst/>
                        </a:rPr>
                        <a:t>XStyle</a:t>
                      </a:r>
                      <a:r>
                        <a:rPr lang="en-US" sz="1000" u="none" strike="noStrike" dirty="0">
                          <a:effectLst/>
                        </a:rPr>
                        <a:t> Silver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3829.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Winston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XStyle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Gold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3830</a:t>
                      </a:r>
                      <a:r>
                        <a:rPr lang="ru-RU" sz="10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00" u="none" strike="noStrike" dirty="0">
                          <a:effectLst/>
                        </a:rPr>
                        <a:t>Winston </a:t>
                      </a:r>
                      <a:r>
                        <a:rPr lang="en-US" sz="1000" u="none" strike="noStrike" dirty="0" err="1">
                          <a:effectLst/>
                        </a:rPr>
                        <a:t>XStyle</a:t>
                      </a:r>
                      <a:r>
                        <a:rPr lang="en-US" sz="1000" u="none" strike="noStrike" dirty="0">
                          <a:effectLst/>
                        </a:rPr>
                        <a:t> Dual (</a:t>
                      </a:r>
                      <a:r>
                        <a:rPr lang="ru-RU" sz="1000" u="none" strike="noStrike" dirty="0">
                          <a:effectLst/>
                        </a:rPr>
                        <a:t>с капсулой)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FEB2C36-1E83-4ECD-8CE6-4BEC0D31F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53" y="786063"/>
            <a:ext cx="1567380" cy="2355600"/>
          </a:xfrm>
          <a:prstGeom prst="rect">
            <a:avLst/>
          </a:prstGeom>
        </p:spPr>
      </p:pic>
      <p:pic>
        <p:nvPicPr>
          <p:cNvPr id="28" name="Рисунок 4">
            <a:extLst>
              <a:ext uri="{FF2B5EF4-FFF2-40B4-BE49-F238E27FC236}">
                <a16:creationId xmlns:a16="http://schemas.microsoft.com/office/drawing/2014/main" id="{71404043-B639-4B4B-ADF1-CAA79E9282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2105" y="762024"/>
            <a:ext cx="1714253" cy="243250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5BBCBD9A-EB76-B99C-CE64-31643F54F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064" y="786064"/>
            <a:ext cx="1510142" cy="238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EDCF0930-9165-4FF3-9284-14259884B499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 капсулой </a:t>
            </a:r>
            <a:r>
              <a:rPr lang="ru-RU" sz="1600" b="1" dirty="0">
                <a:solidFill>
                  <a:schemeClr val="dk1"/>
                </a:solidFill>
              </a:rPr>
              <a:t>(380009)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B2CB7A4D-3116-4BA8-B60F-C3532E451C0A}"/>
              </a:ext>
            </a:extLst>
          </p:cNvPr>
          <p:cNvSpPr/>
          <p:nvPr/>
        </p:nvSpPr>
        <p:spPr>
          <a:xfrm rot="16200000">
            <a:off x="6156437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XS Kings Blue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(380010)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3" name="Рисунок 25">
            <a:extLst>
              <a:ext uri="{FF2B5EF4-FFF2-40B4-BE49-F238E27FC236}">
                <a16:creationId xmlns:a16="http://schemas.microsoft.com/office/drawing/2014/main" id="{71E41D7D-A4EB-4221-8FF9-AC6E1440C8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330" y="3994484"/>
            <a:ext cx="1367024" cy="2370662"/>
          </a:xfrm>
          <a:prstGeom prst="rect">
            <a:avLst/>
          </a:prstGeom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F5B54ABC-63D3-42CE-9B00-E783ACB49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201" y="3956655"/>
            <a:ext cx="1453419" cy="24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2960580-0B60-4C2C-AD45-58D5DC82AA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35" y="3994484"/>
            <a:ext cx="1313475" cy="2387266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14A5A03-7FA1-4D6D-973B-061B07D14295}"/>
              </a:ext>
            </a:extLst>
          </p:cNvPr>
          <p:cNvSpPr/>
          <p:nvPr/>
        </p:nvSpPr>
        <p:spPr>
          <a:xfrm rot="16200000">
            <a:off x="-1911296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 </a:t>
            </a: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Xstyle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(380011)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99B27788-5F2A-4051-BA35-844D3CE8BDA6}"/>
              </a:ext>
            </a:extLst>
          </p:cNvPr>
          <p:cNvSpPr/>
          <p:nvPr/>
        </p:nvSpPr>
        <p:spPr>
          <a:xfrm rot="16200000">
            <a:off x="6156437" y="4998920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Winston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XStyle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с двойной капсулой </a:t>
            </a:r>
            <a:r>
              <a:rPr lang="ru-RU" sz="1600" b="1" dirty="0">
                <a:solidFill>
                  <a:schemeClr val="dk1"/>
                </a:solidFill>
              </a:rPr>
              <a:t>(380012)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2D4881B4-D9BA-4FE7-B994-3DD4597ADC6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4816" y="3994484"/>
            <a:ext cx="1374966" cy="240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87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YAVA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D7627AFF-FE3E-45A4-A071-C8E1996CEA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82408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3901. Ява Золотая Классическая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3902. Ява Золотая Классическая 100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3903. Ява Золотая Оригинальная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04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Ява Золотая Классическая Спутник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3909. Ява Золотая Деми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pic>
        <p:nvPicPr>
          <p:cNvPr id="3" name="Рисунок 3" descr="Изображение выглядит как текст, еда, книга, меню&#10;&#10;Автоматически созданное описание">
            <a:extLst>
              <a:ext uri="{FF2B5EF4-FFF2-40B4-BE49-F238E27FC236}">
                <a16:creationId xmlns:a16="http://schemas.microsoft.com/office/drawing/2014/main" id="{5A544DDC-359D-AC65-0F56-4417104122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89" y="420220"/>
            <a:ext cx="1514585" cy="2721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9" descr="Изображение выглядит как текст, снимок экрана, книга, Рекламный проспект&#10;&#10;Автоматически созданное описание">
            <a:extLst>
              <a:ext uri="{FF2B5EF4-FFF2-40B4-BE49-F238E27FC236}">
                <a16:creationId xmlns:a16="http://schemas.microsoft.com/office/drawing/2014/main" id="{F95F077D-B20A-3372-D385-7A3278CFAE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457" y="735416"/>
            <a:ext cx="1584834" cy="2405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1" descr="Изображение выглядит как текст, книга, плакат, Рекламный проспект&#10;&#10;Автоматически созданное описание">
            <a:extLst>
              <a:ext uri="{FF2B5EF4-FFF2-40B4-BE49-F238E27FC236}">
                <a16:creationId xmlns:a16="http://schemas.microsoft.com/office/drawing/2014/main" id="{79C0FE7E-F300-E7F1-D245-627E5ED05F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0" y="765175"/>
            <a:ext cx="1551084" cy="2357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3" descr="Изображение выглядит как текст, плакат&#10;&#10;Автоматически созданное описание">
            <a:extLst>
              <a:ext uri="{FF2B5EF4-FFF2-40B4-BE49-F238E27FC236}">
                <a16:creationId xmlns:a16="http://schemas.microsoft.com/office/drawing/2014/main" id="{5643C891-4A21-2993-A829-ED86D5BF80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593" y="444501"/>
            <a:ext cx="1396994" cy="2672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BB2D383-C7C2-4E3F-894B-430ED821307B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Ява Золотая  </a:t>
            </a:r>
            <a:r>
              <a:rPr lang="ru-RU" sz="1600" b="1" dirty="0">
                <a:solidFill>
                  <a:schemeClr val="dk1"/>
                </a:solidFill>
              </a:rPr>
              <a:t>(390000)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1" name="Рисунок 6" descr="Изображение выглядит как текст, книга, еда, компакт-диск&#10;&#10;Автоматически созданное описание">
            <a:extLst>
              <a:ext uri="{FF2B5EF4-FFF2-40B4-BE49-F238E27FC236}">
                <a16:creationId xmlns:a16="http://schemas.microsoft.com/office/drawing/2014/main" id="{19425EF6-5B01-4F15-8269-8223148114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61" y="3974805"/>
            <a:ext cx="1472553" cy="2406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398F774-CF7D-4CCE-A040-F8366F8757E2}"/>
              </a:ext>
            </a:extLst>
          </p:cNvPr>
          <p:cNvSpPr/>
          <p:nvPr/>
        </p:nvSpPr>
        <p:spPr>
          <a:xfrm rot="16200000">
            <a:off x="-1911296" y="503280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Ява Золотая Компактная </a:t>
            </a:r>
            <a:r>
              <a:rPr lang="ru-RU" sz="1600" b="1" dirty="0">
                <a:solidFill>
                  <a:schemeClr val="dk1"/>
                </a:solidFill>
              </a:rPr>
              <a:t>(390003)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185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YAVA</a:t>
            </a:r>
            <a:endParaRPr lang="ru-RU" sz="1600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4">
            <a:extLst>
              <a:ext uri="{FF2B5EF4-FFF2-40B4-BE49-F238E27FC236}">
                <a16:creationId xmlns:a16="http://schemas.microsoft.com/office/drawing/2014/main" id="{D7627AFF-FE3E-45A4-A071-C8E1996CEA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541682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3905. Ява Белое Золото Классическая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</a:rPr>
                        <a:t>3906. Ява Белое Золото Оригинальная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3907. Ява Белое Золото Классическая 100</a:t>
                      </a:r>
                      <a:endParaRPr kumimoji="0" lang="ru-RU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390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Ява Черное Золото Классическая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BB2D383-C7C2-4E3F-894B-430ED821307B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Ява Белое Золото </a:t>
            </a:r>
            <a:r>
              <a:rPr lang="ru-RU" sz="1600" b="1" dirty="0">
                <a:solidFill>
                  <a:schemeClr val="dk1"/>
                </a:solidFill>
              </a:rPr>
              <a:t>(390001)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398F774-CF7D-4CCE-A040-F8366F8757E2}"/>
              </a:ext>
            </a:extLst>
          </p:cNvPr>
          <p:cNvSpPr/>
          <p:nvPr/>
        </p:nvSpPr>
        <p:spPr>
          <a:xfrm rot="16200000">
            <a:off x="-1911296" y="5032801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Ява Черное Золото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(390002)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1" name="Рисунок 24">
            <a:extLst>
              <a:ext uri="{FF2B5EF4-FFF2-40B4-BE49-F238E27FC236}">
                <a16:creationId xmlns:a16="http://schemas.microsoft.com/office/drawing/2014/main" id="{13FA0310-61F3-46E5-8FF4-407B397356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721" r="17164" b="12410"/>
          <a:stretch/>
        </p:blipFill>
        <p:spPr>
          <a:xfrm>
            <a:off x="4394178" y="133538"/>
            <a:ext cx="1457025" cy="3008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26">
            <a:extLst>
              <a:ext uri="{FF2B5EF4-FFF2-40B4-BE49-F238E27FC236}">
                <a16:creationId xmlns:a16="http://schemas.microsoft.com/office/drawing/2014/main" id="{9DE7CC00-1EF6-4DB4-9A2B-CE1FE8C375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468" r="15386" b="14246"/>
          <a:stretch/>
        </p:blipFill>
        <p:spPr>
          <a:xfrm>
            <a:off x="263352" y="465220"/>
            <a:ext cx="1543620" cy="2676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6" descr="Фото продукта">
            <a:extLst>
              <a:ext uri="{FF2B5EF4-FFF2-40B4-BE49-F238E27FC236}">
                <a16:creationId xmlns:a16="http://schemas.microsoft.com/office/drawing/2014/main" id="{40808A0B-A857-431B-8D0F-A0ACD33D6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3" y="-37468"/>
            <a:ext cx="1691027" cy="3179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5" descr="Изображение выглядит как текст, книга, Рекламный проспект, Книжная обложка&#10;&#10;Автоматически созданное описание">
            <a:extLst>
              <a:ext uri="{FF2B5EF4-FFF2-40B4-BE49-F238E27FC236}">
                <a16:creationId xmlns:a16="http://schemas.microsoft.com/office/drawing/2014/main" id="{EA7B709F-27C1-4AB1-9BC5-5C486106D6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5" y="3978275"/>
            <a:ext cx="1575238" cy="2414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904691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A73CE97-E5EE-4845-8C11-528692AE3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943431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4001.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Aqua Blue Refined Edition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4002.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Rich Brown Refined Edition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4003.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Libre Brown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4004.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Libre Red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4005.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Demi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Cavana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4006.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Demi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Cavana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Gold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4007.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Demi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Cavana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Presso</a:t>
                      </a: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4008.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cigar mini Original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4009.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Bohem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cigar mini Aroma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</a:rPr>
              <a:t>BOHEM</a:t>
            </a:r>
            <a:endParaRPr lang="ru-RU" sz="1600" b="1" dirty="0">
              <a:solidFill>
                <a:schemeClr val="bg1"/>
              </a:solidFill>
              <a:uFill>
                <a:solidFill>
                  <a:srgbClr val="000000"/>
                </a:solidFill>
              </a:u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758EA61C-B1A2-13D5-164F-BDE4ED7AB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991" y="765176"/>
            <a:ext cx="1506795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0DC23C1D-47C4-C339-F0FA-34FC614FE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001" y="765176"/>
            <a:ext cx="1506795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0C32E26C-1F3D-821E-03E4-1554968A2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83" y="442161"/>
            <a:ext cx="1470020" cy="268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03ED018D-00CC-9CFF-FA59-483733734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263" y="442161"/>
            <a:ext cx="1479443" cy="268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D0FAF193-8893-40D6-B123-E7BFB6ECB89C}"/>
              </a:ext>
            </a:extLst>
          </p:cNvPr>
          <p:cNvSpPr/>
          <p:nvPr/>
        </p:nvSpPr>
        <p:spPr>
          <a:xfrm rot="16200000">
            <a:off x="-3552420" y="3324938"/>
            <a:ext cx="6597354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Bohem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(400000)</a:t>
            </a:r>
            <a:endParaRPr lang="ru-RU" sz="1600" dirty="0">
              <a:solidFill>
                <a:schemeClr val="tx1"/>
              </a:solidFill>
            </a:endParaRPr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2870E022-D071-4B07-A0CF-64431432359C}"/>
              </a:ext>
            </a:extLst>
          </p:cNvPr>
          <p:cNvGrpSpPr/>
          <p:nvPr/>
        </p:nvGrpSpPr>
        <p:grpSpPr>
          <a:xfrm>
            <a:off x="4295801" y="3958829"/>
            <a:ext cx="1448658" cy="2422921"/>
            <a:chOff x="6369726" y="617979"/>
            <a:chExt cx="1464293" cy="2449071"/>
          </a:xfrm>
        </p:grpSpPr>
        <p:pic>
          <p:nvPicPr>
            <p:cNvPr id="35" name="Picture 2" descr="Сигариллы с фильтром &quot;BOHEM CAVANA PRESSO DEMI&quot; МРЦ 192 - SmokeUp |  Челябинск">
              <a:extLst>
                <a:ext uri="{FF2B5EF4-FFF2-40B4-BE49-F238E27FC236}">
                  <a16:creationId xmlns:a16="http://schemas.microsoft.com/office/drawing/2014/main" id="{1B6EAC55-3D10-4A3A-802D-FBD5350BDFE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381581" y="620713"/>
              <a:ext cx="1452438" cy="24463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id="{AA29B47B-5496-4D92-AB3B-2495D3C78B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69726" y="617979"/>
              <a:ext cx="1464293" cy="1196520"/>
            </a:xfrm>
            <a:prstGeom prst="rect">
              <a:avLst/>
            </a:prstGeom>
          </p:spPr>
        </p:pic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BCFA3A60-6EFF-47B3-B3B9-CB578B092B9D}"/>
              </a:ext>
            </a:extLst>
          </p:cNvPr>
          <p:cNvGrpSpPr/>
          <p:nvPr/>
        </p:nvGrpSpPr>
        <p:grpSpPr>
          <a:xfrm>
            <a:off x="2250212" y="3958844"/>
            <a:ext cx="1436931" cy="2424494"/>
            <a:chOff x="4324138" y="617978"/>
            <a:chExt cx="1452439" cy="2450660"/>
          </a:xfrm>
        </p:grpSpPr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B061F0B0-0788-42D2-BCA9-D9641EFAFC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26175" y="620713"/>
              <a:ext cx="1441508" cy="2447925"/>
            </a:xfrm>
            <a:prstGeom prst="rect">
              <a:avLst/>
            </a:prstGeom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811C115B-9616-4349-AF9B-1A110D7D70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24138" y="617978"/>
              <a:ext cx="1452439" cy="1196520"/>
            </a:xfrm>
            <a:prstGeom prst="rect">
              <a:avLst/>
            </a:prstGeom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6C439887-6A58-4D11-BCAA-D6C362A3B61A}"/>
              </a:ext>
            </a:extLst>
          </p:cNvPr>
          <p:cNvGrpSpPr/>
          <p:nvPr/>
        </p:nvGrpSpPr>
        <p:grpSpPr>
          <a:xfrm>
            <a:off x="133642" y="3841767"/>
            <a:ext cx="1753881" cy="2678654"/>
            <a:chOff x="2207568" y="498157"/>
            <a:chExt cx="1772810" cy="2707564"/>
          </a:xfrm>
        </p:grpSpPr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id="{0FF13D6E-C2A5-46AE-B040-4CE9BB7708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07568" y="498157"/>
              <a:ext cx="1772810" cy="2707564"/>
            </a:xfrm>
            <a:prstGeom prst="rect">
              <a:avLst/>
            </a:prstGeom>
          </p:spPr>
        </p:pic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id="{0708D8E2-551A-4378-97EE-70BC5BC71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68511" y="620713"/>
              <a:ext cx="1430176" cy="1296119"/>
            </a:xfrm>
            <a:prstGeom prst="rect">
              <a:avLst/>
            </a:prstGeom>
          </p:spPr>
        </p:pic>
      </p:grpSp>
      <p:pic>
        <p:nvPicPr>
          <p:cNvPr id="20" name="Picture 8">
            <a:extLst>
              <a:ext uri="{FF2B5EF4-FFF2-40B4-BE49-F238E27FC236}">
                <a16:creationId xmlns:a16="http://schemas.microsoft.com/office/drawing/2014/main" id="{5D546290-105D-46C0-967D-E610FB343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021" y="4011523"/>
            <a:ext cx="1597809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4374B471-5D31-46E8-B81F-F87A8C7ED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72" y="4011524"/>
            <a:ext cx="1577584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93452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A73CE97-E5EE-4845-8C11-528692AE3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987117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4101.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Queen Gold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4102.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Queen Original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4103.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Queen Cappuccino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4104.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Queen Cherry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4105. </a:t>
                      </a:r>
                      <a:r>
                        <a:rPr 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Corsar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Queen Vanilla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CORSAR OF THE QUEEN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9002D435-F187-4768-920E-DDB844BBDD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436" y="593321"/>
            <a:ext cx="1877200" cy="269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8792E9-C4D9-465E-A846-62FE96FDDB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5812" y="595617"/>
            <a:ext cx="1814551" cy="2718525"/>
          </a:xfrm>
          <a:prstGeom prst="rect">
            <a:avLst/>
          </a:prstGeom>
        </p:spPr>
      </p:pic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23702786-B911-4C9D-B98A-50BEAB742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4899" y="625743"/>
            <a:ext cx="1970555" cy="262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383E220A-3909-4861-A39C-7605873EFF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92917" y="615009"/>
            <a:ext cx="1823172" cy="264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06AE36CA-5190-4D6E-B2D4-28F9E8B6B1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256240" y="621202"/>
            <a:ext cx="1784058" cy="263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A39C354-1905-4571-8D55-08C2868975ED}"/>
              </a:ext>
            </a:extLst>
          </p:cNvPr>
          <p:cNvSpPr/>
          <p:nvPr/>
        </p:nvSpPr>
        <p:spPr>
          <a:xfrm rot="16200000">
            <a:off x="-1911296" y="1683814"/>
            <a:ext cx="3315106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Corsar</a:t>
            </a: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of the Queen</a:t>
            </a:r>
            <a:r>
              <a:rPr lang="ru-RU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b="1" dirty="0">
                <a:solidFill>
                  <a:schemeClr val="dk1"/>
                </a:solidFill>
              </a:rPr>
              <a:t>(410000)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51831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A73CE97-E5EE-4845-8C11-528692AE3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574475"/>
              </p:ext>
            </p:extLst>
          </p:nvPr>
        </p:nvGraphicFramePr>
        <p:xfrm>
          <a:off x="0" y="260646"/>
          <a:ext cx="12192000" cy="6597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3738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558958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718038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939231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7857428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90065"/>
                    </a:ext>
                  </a:extLst>
                </a:gridCol>
              </a:tblGrid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4201. Marco Polo Classic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4202. Marco Polo Original 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3350"/>
                  </a:ext>
                </a:extLst>
              </a:tr>
              <a:tr h="3298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4205. Marco Polo Cherry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4204. Marco Polo Cherry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100</a:t>
                      </a:r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4203. Marco Polo Cappuccino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4206. Marco Polo Grape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</a:t>
                      </a:r>
                      <a:r>
                        <a:rPr lang="ru-RU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Marco Polo Vanilla</a:t>
                      </a: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3541825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9640BC-E582-4179-A38D-39B18167CCF5}"/>
              </a:ext>
            </a:extLst>
          </p:cNvPr>
          <p:cNvSpPr/>
          <p:nvPr/>
        </p:nvSpPr>
        <p:spPr>
          <a:xfrm>
            <a:off x="0" y="0"/>
            <a:ext cx="4368800" cy="257910"/>
          </a:xfrm>
          <a:prstGeom prst="rect">
            <a:avLst/>
          </a:prstGeom>
          <a:solidFill>
            <a:srgbClr val="3C1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ea typeface="Arial Unicode MS"/>
                <a:cs typeface="Arial Unicode MS"/>
              </a:rPr>
              <a:t>Marco Polo Classic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E5D4F89-B05E-09E7-8C54-C54ED8F5B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52" y="777453"/>
            <a:ext cx="1519131" cy="236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947B132E-6075-CD98-8890-F748B7BDC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8" y="3976628"/>
            <a:ext cx="1562615" cy="241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B9FEC008-C60D-4BEC-BABE-76B52D84C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444500"/>
            <a:ext cx="1420638" cy="269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9EFD884-FB37-4D0F-B3FC-C14ECF9032E3}"/>
              </a:ext>
            </a:extLst>
          </p:cNvPr>
          <p:cNvSpPr/>
          <p:nvPr/>
        </p:nvSpPr>
        <p:spPr>
          <a:xfrm rot="16200000">
            <a:off x="-3552420" y="3324938"/>
            <a:ext cx="6597354" cy="456728"/>
          </a:xfrm>
          <a:prstGeom prst="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100"/>
              </a:lnSpc>
            </a:pPr>
            <a:r>
              <a:rPr lang="en-US" sz="1600" b="1" kern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Marco Polo </a:t>
            </a:r>
            <a:r>
              <a:rPr lang="ru-RU" sz="1600" b="1" dirty="0">
                <a:solidFill>
                  <a:schemeClr val="dk1"/>
                </a:solidFill>
              </a:rPr>
              <a:t>(420000)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538A5938-10E5-4FFC-8F1D-A27F22A61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3657600"/>
            <a:ext cx="14287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73AB3689-BEC6-4173-BEC2-B25E678CA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3677888"/>
            <a:ext cx="141922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96DFED71-B1F7-4B16-852A-525230F52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422" y="3667125"/>
            <a:ext cx="14287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>
            <a:extLst>
              <a:ext uri="{FF2B5EF4-FFF2-40B4-BE49-F238E27FC236}">
                <a16:creationId xmlns:a16="http://schemas.microsoft.com/office/drawing/2014/main" id="{11EF2ED2-EAC8-416D-A996-6072B4B14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894" y="3657600"/>
            <a:ext cx="14097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6167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365fe41-776b-40c8-9f94-ae08575a72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FA2BA6B543F4469178492DF1F37ACF" ma:contentTypeVersion="16" ma:contentTypeDescription="Create a new document." ma:contentTypeScope="" ma:versionID="04dd96983dd2cc46763762d0c41fb403">
  <xsd:schema xmlns:xsd="http://www.w3.org/2001/XMLSchema" xmlns:xs="http://www.w3.org/2001/XMLSchema" xmlns:p="http://schemas.microsoft.com/office/2006/metadata/properties" xmlns:ns3="9365fe41-776b-40c8-9f94-ae08575a72c4" xmlns:ns4="fc3acbf0-d8e6-41bc-9f48-f58c9abe55f9" targetNamespace="http://schemas.microsoft.com/office/2006/metadata/properties" ma:root="true" ma:fieldsID="d6dd8cfa6217f5fd6fa7a1eebb594bf5" ns3:_="" ns4:_="">
    <xsd:import namespace="9365fe41-776b-40c8-9f94-ae08575a72c4"/>
    <xsd:import namespace="fc3acbf0-d8e6-41bc-9f48-f58c9abe55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LengthInSeconds" minOccurs="0"/>
                <xsd:element ref="ns3:MediaServiceLocation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65fe41-776b-40c8-9f94-ae08575a72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3acbf0-d8e6-41bc-9f48-f58c9abe55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BAE368-25C9-4861-8924-26CBEEF1ED9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E34E70-AC5B-488A-ADD7-E2A98EED3F0C}">
  <ds:schemaRefs>
    <ds:schemaRef ds:uri="http://schemas.openxmlformats.org/package/2006/metadata/core-properties"/>
    <ds:schemaRef ds:uri="http://schemas.microsoft.com/office/infopath/2007/PartnerControls"/>
    <ds:schemaRef ds:uri="fc3acbf0-d8e6-41bc-9f48-f58c9abe55f9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9365fe41-776b-40c8-9f94-ae08575a72c4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95B95BB-7AB2-4FD4-8D60-4D78300333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65fe41-776b-40c8-9f94-ae08575a72c4"/>
    <ds:schemaRef ds:uri="fc3acbf0-d8e6-41bc-9f48-f58c9abe55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7691</TotalTime>
  <Words>3310</Words>
  <Application>Microsoft Office PowerPoint</Application>
  <PresentationFormat>Widescreen</PresentationFormat>
  <Paragraphs>576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1" baseType="lpstr">
      <vt:lpstr>Arial</vt:lpstr>
      <vt:lpstr>Arial Unicode MS</vt:lpstr>
      <vt:lpstr>Calibri</vt:lpstr>
      <vt:lpstr>Calibri Light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Беляева</dc:creator>
  <cp:lastModifiedBy>Babusenko, Anastasia</cp:lastModifiedBy>
  <cp:revision>629</cp:revision>
  <dcterms:created xsi:type="dcterms:W3CDTF">2024-03-18T06:59:40Z</dcterms:created>
  <dcterms:modified xsi:type="dcterms:W3CDTF">2025-06-18T15:25:40Z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2024-03-22T05:43:32Z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c8e98907-dfc4-4871-8656-3d31acb4cb84</vt:lpwstr>
  </property>
  <property fmtid="{D5CDD505-2E9C-101B-9397-08002B2CF9AE}" pid="7" name="MSIP_Label_defa4170-0d19-0005-0004-bc88714345d2_ActionId">
    <vt:lpwstr>36a475e7-24e8-42b2-95a5-9245d7d6b547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0x010100CAFA2BA6B543F4469178492DF1F37ACF</vt:lpwstr>
  </property>
</Properties>
</file>