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7" r:id="rId2"/>
    <p:sldId id="258" r:id="rId3"/>
    <p:sldId id="284" r:id="rId4"/>
    <p:sldId id="285" r:id="rId5"/>
    <p:sldId id="286" r:id="rId6"/>
    <p:sldId id="287" r:id="rId7"/>
    <p:sldId id="289" r:id="rId8"/>
    <p:sldId id="288" r:id="rId9"/>
    <p:sldId id="283" r:id="rId10"/>
  </p:sldIdLst>
  <p:sldSz cx="9144000" cy="5149850"/>
  <p:notesSz cx="9144000" cy="51498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7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76767"/>
    <a:srgbClr val="A201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rgbClr val="00000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rgbClr val="00000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91" autoAdjust="0"/>
    <p:restoredTop sz="94660"/>
  </p:normalViewPr>
  <p:slideViewPr>
    <p:cSldViewPr>
      <p:cViewPr varScale="1">
        <p:scale>
          <a:sx n="111" d="100"/>
          <a:sy n="111" d="100"/>
        </p:scale>
        <p:origin x="701" y="77"/>
      </p:cViewPr>
      <p:guideLst>
        <p:guide orient="horz" pos="287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3" name="Верхний колонтитул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3962400" cy="258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048674" name="Дата 2"/>
          <p:cNvSpPr>
            <a:spLocks noGrp="1" noEditPoints="1"/>
          </p:cNvSpPr>
          <p:nvPr>
            <p:ph type="dt" idx="1"/>
          </p:nvPr>
        </p:nvSpPr>
        <p:spPr>
          <a:xfrm>
            <a:off x="5180013" y="0"/>
            <a:ext cx="3962400" cy="258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D4187A-6D31-454D-AEAA-CF330597DEAF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1048675" name="Образ слайда 3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3030538" y="644525"/>
            <a:ext cx="3082925" cy="17367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1048676" name="Заметки 4"/>
          <p:cNvSpPr>
            <a:spLocks noGrp="1" noEditPoints="1"/>
          </p:cNvSpPr>
          <p:nvPr>
            <p:ph type="body" sz="quarter" idx="3"/>
          </p:nvPr>
        </p:nvSpPr>
        <p:spPr>
          <a:xfrm>
            <a:off x="914400" y="2478088"/>
            <a:ext cx="7315200" cy="20288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77" name="Нижний колонтитул 5"/>
          <p:cNvSpPr>
            <a:spLocks noGrp="1" noEditPoints="1"/>
          </p:cNvSpPr>
          <p:nvPr>
            <p:ph type="ftr" sz="quarter" idx="4"/>
          </p:nvPr>
        </p:nvSpPr>
        <p:spPr>
          <a:xfrm>
            <a:off x="0" y="4891088"/>
            <a:ext cx="3962400" cy="2587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048678" name="Номер слайда 6"/>
          <p:cNvSpPr>
            <a:spLocks noGrp="1" noEditPoints="1"/>
          </p:cNvSpPr>
          <p:nvPr>
            <p:ph type="sldNum" sz="quarter" idx="5"/>
          </p:nvPr>
        </p:nvSpPr>
        <p:spPr>
          <a:xfrm>
            <a:off x="5180013" y="4891088"/>
            <a:ext cx="3962400" cy="2587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F23B42-DED9-46F2-9E18-2D95D3BBA9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720361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5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030538" y="644525"/>
            <a:ext cx="3082925" cy="1736725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48596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048597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184C56F5-264E-4684-B293-ED84D64A6FC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3422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7" name="Google Shape;764;p24:notes"/>
          <p:cNvSpPr>
            <a:spLocks noGrp="1" noEditPoints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wrap="square" lIns="91425" tIns="45700" rIns="91425" bIns="45700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8658" name="Google Shape;765;p24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688975" y="1143000"/>
            <a:ext cx="5480050" cy="3086100"/>
          </a:xfrm>
          <a:custGeom>
            <a:avLst/>
            <a:gdLst/>
            <a:ahLst/>
            <a:cxn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46941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9" name="Holder 2"/>
          <p:cNvSpPr>
            <a:spLocks noGrp="1" noEditPoints="1"/>
          </p:cNvSpPr>
          <p:nvPr>
            <p:ph type="ctrTitle"/>
          </p:nvPr>
        </p:nvSpPr>
        <p:spPr>
          <a:xfrm>
            <a:off x="685800" y="1596453"/>
            <a:ext cx="7772400" cy="10814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/>
          </a:p>
        </p:txBody>
      </p:sp>
      <p:sp>
        <p:nvSpPr>
          <p:cNvPr id="1048660" name="Holder 3"/>
          <p:cNvSpPr>
            <a:spLocks noGrp="1" noEditPoints="1"/>
          </p:cNvSpPr>
          <p:nvPr>
            <p:ph type="subTitle" idx="4"/>
          </p:nvPr>
        </p:nvSpPr>
        <p:spPr>
          <a:xfrm>
            <a:off x="1371600" y="2883916"/>
            <a:ext cx="6400800" cy="12874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/>
            <a:endParaRPr/>
          </a:p>
        </p:txBody>
      </p:sp>
      <p:sp>
        <p:nvSpPr>
          <p:cNvPr id="1048661" name="Holder 4"/>
          <p:cNvSpPr>
            <a:spLocks noGrp="1" noEditPoints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7E7E7E"/>
                </a:solidFill>
                <a:latin typeface="Microsoft Sans Serif"/>
                <a:cs typeface="Microsoft Sans Serif"/>
              </a:defRPr>
            </a:lvl1pPr>
          </a:lstStyle>
          <a:p>
            <a:pPr marL="12700">
              <a:lnSpc>
                <a:spcPts val="1639"/>
              </a:lnSpc>
            </a:pPr>
            <a:r>
              <a:rPr spc="-15" dirty="0"/>
              <a:t>20</a:t>
            </a:r>
          </a:p>
        </p:txBody>
      </p:sp>
      <p:sp>
        <p:nvSpPr>
          <p:cNvPr id="1048662" name="Holder 5"/>
          <p:cNvSpPr>
            <a:spLocks noGrp="1" noEditPoints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4/21/2025</a:t>
            </a:fld>
            <a:endParaRPr lang="en-US"/>
          </a:p>
        </p:txBody>
      </p:sp>
      <p:sp>
        <p:nvSpPr>
          <p:cNvPr id="1048663" name="Holder 6"/>
          <p:cNvSpPr>
            <a:spLocks noGrp="1" noEditPoints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3" name="Holder 2"/>
          <p:cNvSpPr>
            <a:spLocks noGrp="1" noEditPoints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/>
          </a:p>
        </p:txBody>
      </p:sp>
      <p:sp>
        <p:nvSpPr>
          <p:cNvPr id="1048584" name="Holder 3"/>
          <p:cNvSpPr>
            <a:spLocks noGrp="1" noEditPoints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pPr lvl="0"/>
            <a:endParaRPr/>
          </a:p>
        </p:txBody>
      </p:sp>
      <p:sp>
        <p:nvSpPr>
          <p:cNvPr id="1048585" name="Holder 4"/>
          <p:cNvSpPr>
            <a:spLocks noGrp="1" noEditPoints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7E7E7E"/>
                </a:solidFill>
                <a:latin typeface="Microsoft Sans Serif"/>
                <a:cs typeface="Microsoft Sans Serif"/>
              </a:defRPr>
            </a:lvl1pPr>
          </a:lstStyle>
          <a:p>
            <a:pPr marL="12700">
              <a:lnSpc>
                <a:spcPts val="1639"/>
              </a:lnSpc>
            </a:pPr>
            <a:r>
              <a:rPr spc="-15" dirty="0"/>
              <a:t>20</a:t>
            </a:r>
          </a:p>
        </p:txBody>
      </p:sp>
      <p:sp>
        <p:nvSpPr>
          <p:cNvPr id="1048586" name="Holder 5"/>
          <p:cNvSpPr>
            <a:spLocks noGrp="1" noEditPoints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4/21/2025</a:t>
            </a:fld>
            <a:endParaRPr lang="en-US"/>
          </a:p>
        </p:txBody>
      </p:sp>
      <p:sp>
        <p:nvSpPr>
          <p:cNvPr id="1048587" name="Holder 6"/>
          <p:cNvSpPr>
            <a:spLocks noGrp="1" noEditPoints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4" name="Holder 2"/>
          <p:cNvSpPr>
            <a:spLocks noGrp="1" noEditPoints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/>
          </a:p>
        </p:txBody>
      </p:sp>
      <p:sp>
        <p:nvSpPr>
          <p:cNvPr id="1048665" name="Holder 3"/>
          <p:cNvSpPr>
            <a:spLocks noGrp="1" noEditPoints="1"/>
          </p:cNvSpPr>
          <p:nvPr>
            <p:ph sz="half" idx="2"/>
          </p:nvPr>
        </p:nvSpPr>
        <p:spPr>
          <a:xfrm>
            <a:off x="457200" y="1184465"/>
            <a:ext cx="3977640" cy="339890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/>
            <a:endParaRPr/>
          </a:p>
        </p:txBody>
      </p:sp>
      <p:sp>
        <p:nvSpPr>
          <p:cNvPr id="1048666" name="Holder 4"/>
          <p:cNvSpPr>
            <a:spLocks noGrp="1" noEditPoints="1"/>
          </p:cNvSpPr>
          <p:nvPr>
            <p:ph sz="half" idx="3"/>
          </p:nvPr>
        </p:nvSpPr>
        <p:spPr>
          <a:xfrm>
            <a:off x="4709160" y="1184465"/>
            <a:ext cx="3977640" cy="339890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/>
            <a:endParaRPr/>
          </a:p>
        </p:txBody>
      </p:sp>
      <p:sp>
        <p:nvSpPr>
          <p:cNvPr id="1048667" name="Holder 5"/>
          <p:cNvSpPr>
            <a:spLocks noGrp="1" noEditPoints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7E7E7E"/>
                </a:solidFill>
                <a:latin typeface="Microsoft Sans Serif"/>
                <a:cs typeface="Microsoft Sans Serif"/>
              </a:defRPr>
            </a:lvl1pPr>
          </a:lstStyle>
          <a:p>
            <a:pPr marL="12700">
              <a:lnSpc>
                <a:spcPts val="1639"/>
              </a:lnSpc>
            </a:pPr>
            <a:r>
              <a:rPr spc="-15" dirty="0"/>
              <a:t>20</a:t>
            </a:r>
          </a:p>
        </p:txBody>
      </p:sp>
      <p:sp>
        <p:nvSpPr>
          <p:cNvPr id="1048668" name="Holder 6"/>
          <p:cNvSpPr>
            <a:spLocks noGrp="1" noEditPoints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4/21/2025</a:t>
            </a:fld>
            <a:endParaRPr lang="en-US"/>
          </a:p>
        </p:txBody>
      </p:sp>
      <p:sp>
        <p:nvSpPr>
          <p:cNvPr id="1048669" name="Holder 7"/>
          <p:cNvSpPr>
            <a:spLocks noGrp="1" noEditPoints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Holder 2"/>
          <p:cNvSpPr>
            <a:spLocks noGrp="1" noEditPoints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/>
          </a:p>
        </p:txBody>
      </p:sp>
      <p:sp>
        <p:nvSpPr>
          <p:cNvPr id="1048601" name="Holder 3"/>
          <p:cNvSpPr>
            <a:spLocks noGrp="1" noEditPoints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7E7E7E"/>
                </a:solidFill>
                <a:latin typeface="Microsoft Sans Serif"/>
                <a:cs typeface="Microsoft Sans Serif"/>
              </a:defRPr>
            </a:lvl1pPr>
          </a:lstStyle>
          <a:p>
            <a:pPr marL="12700">
              <a:lnSpc>
                <a:spcPts val="1639"/>
              </a:lnSpc>
            </a:pPr>
            <a:r>
              <a:rPr spc="-15" dirty="0"/>
              <a:t>20</a:t>
            </a:r>
          </a:p>
        </p:txBody>
      </p:sp>
      <p:sp>
        <p:nvSpPr>
          <p:cNvPr id="1048602" name="Holder 4"/>
          <p:cNvSpPr>
            <a:spLocks noGrp="1" noEditPoints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4/21/2025</a:t>
            </a:fld>
            <a:endParaRPr lang="en-US"/>
          </a:p>
        </p:txBody>
      </p:sp>
      <p:sp>
        <p:nvSpPr>
          <p:cNvPr id="1048603" name="Holder 5"/>
          <p:cNvSpPr>
            <a:spLocks noGrp="1" noEditPoints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0" name="Holder 2"/>
          <p:cNvSpPr>
            <a:spLocks noGrp="1" noEditPoints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7E7E7E"/>
                </a:solidFill>
                <a:latin typeface="Microsoft Sans Serif"/>
                <a:cs typeface="Microsoft Sans Serif"/>
              </a:defRPr>
            </a:lvl1pPr>
          </a:lstStyle>
          <a:p>
            <a:pPr marL="12700">
              <a:lnSpc>
                <a:spcPts val="1639"/>
              </a:lnSpc>
            </a:pPr>
            <a:r>
              <a:rPr spc="-15" dirty="0"/>
              <a:t>20</a:t>
            </a:r>
          </a:p>
        </p:txBody>
      </p:sp>
      <p:sp>
        <p:nvSpPr>
          <p:cNvPr id="1048671" name="Holder 3"/>
          <p:cNvSpPr>
            <a:spLocks noGrp="1" noEditPoints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4/21/2025</a:t>
            </a:fld>
            <a:endParaRPr lang="en-US"/>
          </a:p>
        </p:txBody>
      </p:sp>
      <p:sp>
        <p:nvSpPr>
          <p:cNvPr id="1048672" name="Holder 4"/>
          <p:cNvSpPr>
            <a:spLocks noGrp="1" noEditPoints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3_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7" name="Google Shape;16;p28"/>
          <p:cNvSpPr>
            <a:spLocks noGrp="1" noEditPoints="1"/>
          </p:cNvSpPr>
          <p:nvPr>
            <p:ph type="ctrTitle"/>
          </p:nvPr>
        </p:nvSpPr>
        <p:spPr>
          <a:xfrm>
            <a:off x="646881" y="1217072"/>
            <a:ext cx="7354119" cy="165696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noAutofit/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 panose="020B0604020202020204" pitchFamily="34" charset="0"/>
              <a:buNone/>
              <a:defRPr sz="2258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48" name="Google Shape;17;p28"/>
          <p:cNvSpPr>
            <a:spLocks noGrp="1" noEditPoints="1"/>
          </p:cNvSpPr>
          <p:nvPr>
            <p:ph type="subTitle" idx="1"/>
          </p:nvPr>
        </p:nvSpPr>
        <p:spPr>
          <a:xfrm>
            <a:off x="646881" y="2989651"/>
            <a:ext cx="7354120" cy="61708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noAutofit/>
          </a:bodyPr>
          <a:lstStyle>
            <a:lvl1pPr algn="l">
              <a:lnSpc>
                <a:spcPct val="100000"/>
              </a:lnSpc>
              <a:spcBef>
                <a:spcPts val="704"/>
              </a:spcBef>
              <a:spcAft>
                <a:spcPts val="0"/>
              </a:spcAft>
              <a:buClr>
                <a:schemeClr val="lt1"/>
              </a:buClr>
              <a:buSzPts val="2394"/>
              <a:buNone/>
              <a:defRPr sz="1689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352"/>
              </a:spcBef>
              <a:spcAft>
                <a:spcPts val="0"/>
              </a:spcAft>
              <a:buClr>
                <a:schemeClr val="dk1"/>
              </a:buClr>
              <a:buSzPts val="1995"/>
              <a:buNone/>
              <a:defRPr sz="1407"/>
            </a:lvl2pPr>
            <a:lvl3pPr lvl="2" algn="ctr">
              <a:lnSpc>
                <a:spcPct val="100000"/>
              </a:lnSpc>
              <a:spcBef>
                <a:spcPts val="352"/>
              </a:spcBef>
              <a:spcAft>
                <a:spcPts val="0"/>
              </a:spcAft>
              <a:buClr>
                <a:schemeClr val="dk1"/>
              </a:buClr>
              <a:buSzPts val="1795"/>
              <a:buNone/>
              <a:defRPr sz="1266"/>
            </a:lvl3pPr>
            <a:lvl4pPr lvl="3" algn="ctr">
              <a:lnSpc>
                <a:spcPct val="100000"/>
              </a:lnSpc>
              <a:spcBef>
                <a:spcPts val="352"/>
              </a:spcBef>
              <a:spcAft>
                <a:spcPts val="0"/>
              </a:spcAft>
              <a:buClr>
                <a:srgbClr val="6D6D6D"/>
              </a:buClr>
              <a:buSzPts val="1596"/>
              <a:buNone/>
              <a:defRPr sz="1126"/>
            </a:lvl4pPr>
            <a:lvl5pPr lvl="4" algn="ctr">
              <a:lnSpc>
                <a:spcPct val="100000"/>
              </a:lnSpc>
              <a:spcBef>
                <a:spcPts val="352"/>
              </a:spcBef>
              <a:spcAft>
                <a:spcPts val="0"/>
              </a:spcAft>
              <a:buClr>
                <a:srgbClr val="6D6D6D"/>
              </a:buClr>
              <a:buSzPts val="1596"/>
              <a:buNone/>
              <a:defRPr sz="1126"/>
            </a:lvl5pPr>
            <a:lvl6pPr lvl="5" algn="ctr">
              <a:lnSpc>
                <a:spcPct val="90000"/>
              </a:lnSpc>
              <a:spcBef>
                <a:spcPts val="352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sz="1126"/>
            </a:lvl6pPr>
            <a:lvl7pPr lvl="6" algn="ctr">
              <a:lnSpc>
                <a:spcPct val="90000"/>
              </a:lnSpc>
              <a:spcBef>
                <a:spcPts val="352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sz="1126"/>
            </a:lvl7pPr>
            <a:lvl8pPr lvl="7" algn="ctr">
              <a:lnSpc>
                <a:spcPct val="90000"/>
              </a:lnSpc>
              <a:spcBef>
                <a:spcPts val="352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sz="1126"/>
            </a:lvl8pPr>
            <a:lvl9pPr lvl="8" algn="ctr">
              <a:lnSpc>
                <a:spcPct val="90000"/>
              </a:lnSpc>
              <a:spcBef>
                <a:spcPts val="352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sz="1126"/>
            </a:lvl9pPr>
          </a:lstStyle>
          <a:p>
            <a:pPr lvl="0"/>
            <a:endParaRPr/>
          </a:p>
        </p:txBody>
      </p:sp>
      <p:sp>
        <p:nvSpPr>
          <p:cNvPr id="1048649" name="Google Shape;18;p28"/>
          <p:cNvSpPr>
            <a:spLocks noGrp="1" noEditPoints="1"/>
          </p:cNvSpPr>
          <p:nvPr>
            <p:ph type="dt" idx="10"/>
          </p:nvPr>
        </p:nvSpPr>
        <p:spPr>
          <a:xfrm>
            <a:off x="628650" y="5333804"/>
            <a:ext cx="2057400" cy="274182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sp>
        <p:nvSpPr>
          <p:cNvPr id="1048650" name="Google Shape;19;p28"/>
          <p:cNvSpPr>
            <a:spLocks noGrp="1" noEditPoints="1"/>
          </p:cNvSpPr>
          <p:nvPr>
            <p:ph type="ftr" idx="11"/>
          </p:nvPr>
        </p:nvSpPr>
        <p:spPr>
          <a:xfrm>
            <a:off x="2942487" y="5333804"/>
            <a:ext cx="3086100" cy="274182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>
            <a:endParaRPr/>
          </a:p>
        </p:txBody>
      </p:sp>
      <p:pic>
        <p:nvPicPr>
          <p:cNvPr id="2097194" name="Google Shape;20;p28"/>
          <p:cNvPicPr preferRelativeResize="0">
            <a:picLocks/>
          </p:cNvPicPr>
          <p:nvPr/>
        </p:nvPicPr>
        <p:blipFill>
          <a:blip r:embed="rId2">
            <a:alphaModFix/>
          </a:blip>
          <a:srcRect/>
          <a:stretch>
            <a:fillRect/>
          </a:stretch>
        </p:blipFill>
        <p:spPr>
          <a:xfrm>
            <a:off x="6187922" y="0"/>
            <a:ext cx="2956078" cy="514985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51" name="Google Shape;21;p28"/>
          <p:cNvSpPr txBox="1"/>
          <p:nvPr/>
        </p:nvSpPr>
        <p:spPr>
          <a:xfrm rot="-5400000">
            <a:off x="8281679" y="707871"/>
            <a:ext cx="519924" cy="21714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noAutofit/>
          </a:bodyPr>
          <a:lstStyle/>
          <a:p>
            <a:pPr marL="0" marR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70" b="0" i="0" u="none" strike="noStrike" cap="none">
                <a:solidFill>
                  <a:schemeClr val="lt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2023</a:t>
            </a:r>
            <a:endParaRPr sz="1270"/>
          </a:p>
        </p:txBody>
      </p:sp>
      <p:cxnSp>
        <p:nvCxnSpPr>
          <p:cNvPr id="3145728" name="Google Shape;22;p28"/>
          <p:cNvCxnSpPr>
            <a:cxnSpLocks/>
          </p:cNvCxnSpPr>
          <p:nvPr/>
        </p:nvCxnSpPr>
        <p:spPr>
          <a:xfrm>
            <a:off x="8556936" y="1057631"/>
            <a:ext cx="0" cy="1733515"/>
          </a:xfrm>
          <a:prstGeom prst="straightConnector1">
            <a:avLst/>
          </a:prstGeom>
          <a:noFill/>
          <a:ln w="254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48652" name="Google Shape;23;p28"/>
          <p:cNvSpPr txBox="1"/>
          <p:nvPr/>
        </p:nvSpPr>
        <p:spPr>
          <a:xfrm rot="-5400000">
            <a:off x="8140483" y="4216032"/>
            <a:ext cx="825945" cy="21714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no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29" b="0" i="0" u="none" strike="noStrike" cap="none">
                <a:solidFill>
                  <a:schemeClr val="lt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РАНХиГС</a:t>
            </a:r>
            <a:endParaRPr sz="1129" b="0" i="0" u="none" strike="noStrike" cap="none">
              <a:solidFill>
                <a:schemeClr val="lt1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pic>
        <p:nvPicPr>
          <p:cNvPr id="2097195" name="Google Shape;24;p28"/>
          <p:cNvPicPr preferRelativeResize="0">
            <a:picLocks/>
          </p:cNvPicPr>
          <p:nvPr/>
        </p:nvPicPr>
        <p:blipFill>
          <a:blip r:embed="rId3">
            <a:alphaModFix/>
          </a:blip>
          <a:srcRect/>
          <a:stretch>
            <a:fillRect/>
          </a:stretch>
        </p:blipFill>
        <p:spPr>
          <a:xfrm>
            <a:off x="48323" y="-76456"/>
            <a:ext cx="1797689" cy="12935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bg object 16"/>
          <p:cNvSpPr/>
          <p:nvPr/>
        </p:nvSpPr>
        <p:spPr>
          <a:xfrm>
            <a:off x="-2288" y="216979"/>
            <a:ext cx="631190" cy="240665"/>
          </a:xfrm>
          <a:custGeom>
            <a:avLst/>
            <a:gdLst/>
            <a:ahLst/>
            <a:cxnLst/>
            <a:rect l="l" t="t" r="r" b="b"/>
            <a:pathLst>
              <a:path w="631190" h="240665">
                <a:moveTo>
                  <a:pt x="630936" y="0"/>
                </a:moveTo>
                <a:lnTo>
                  <a:pt x="0" y="0"/>
                </a:lnTo>
                <a:lnTo>
                  <a:pt x="0" y="240474"/>
                </a:lnTo>
                <a:lnTo>
                  <a:pt x="630936" y="240474"/>
                </a:lnTo>
                <a:lnTo>
                  <a:pt x="630936" y="0"/>
                </a:lnTo>
                <a:close/>
              </a:path>
            </a:pathLst>
          </a:custGeom>
          <a:solidFill>
            <a:srgbClr val="A20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8577" name="bg object 17"/>
          <p:cNvSpPr/>
          <p:nvPr/>
        </p:nvSpPr>
        <p:spPr>
          <a:xfrm>
            <a:off x="887933" y="4941315"/>
            <a:ext cx="1625600" cy="0"/>
          </a:xfrm>
          <a:custGeom>
            <a:avLst/>
            <a:gdLst/>
            <a:ahLst/>
            <a:cxnLst/>
            <a:rect l="l" t="t" r="r" b="b"/>
            <a:pathLst>
              <a:path w="1625600">
                <a:moveTo>
                  <a:pt x="0" y="0"/>
                </a:moveTo>
                <a:lnTo>
                  <a:pt x="1625142" y="0"/>
                </a:lnTo>
              </a:path>
            </a:pathLst>
          </a:custGeom>
          <a:ln w="190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8578" name="Holder 2"/>
          <p:cNvSpPr>
            <a:spLocks noGrp="1" noEditPoints="1"/>
          </p:cNvSpPr>
          <p:nvPr>
            <p:ph type="title"/>
          </p:nvPr>
        </p:nvSpPr>
        <p:spPr>
          <a:xfrm>
            <a:off x="831596" y="144018"/>
            <a:ext cx="6911340" cy="5124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/>
          </a:p>
        </p:txBody>
      </p:sp>
      <p:sp>
        <p:nvSpPr>
          <p:cNvPr id="1048579" name="Holder 3"/>
          <p:cNvSpPr>
            <a:spLocks noGrp="1" noEditPoints="1"/>
          </p:cNvSpPr>
          <p:nvPr>
            <p:ph type="body" idx="1"/>
          </p:nvPr>
        </p:nvSpPr>
        <p:spPr>
          <a:xfrm>
            <a:off x="565124" y="1386712"/>
            <a:ext cx="8234680" cy="30270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pPr lvl="0"/>
            <a:endParaRPr/>
          </a:p>
        </p:txBody>
      </p:sp>
      <p:sp>
        <p:nvSpPr>
          <p:cNvPr id="1048580" name="Holder 4"/>
          <p:cNvSpPr>
            <a:spLocks noGrp="1" noEditPoints="1"/>
          </p:cNvSpPr>
          <p:nvPr>
            <p:ph type="ftr" sz="quarter" idx="5"/>
          </p:nvPr>
        </p:nvSpPr>
        <p:spPr>
          <a:xfrm>
            <a:off x="470103" y="4867739"/>
            <a:ext cx="220979" cy="223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Microsoft Sans Serif"/>
                <a:cs typeface="Microsoft Sans Serif"/>
              </a:defRPr>
            </a:lvl1pPr>
          </a:lstStyle>
          <a:p>
            <a:pPr marL="12700">
              <a:lnSpc>
                <a:spcPts val="1639"/>
              </a:lnSpc>
            </a:pPr>
            <a:r>
              <a:rPr spc="-15" dirty="0"/>
              <a:t>20</a:t>
            </a:r>
          </a:p>
        </p:txBody>
      </p:sp>
      <p:sp>
        <p:nvSpPr>
          <p:cNvPr id="1048581" name="Holder 5"/>
          <p:cNvSpPr>
            <a:spLocks noGrp="1" noEditPoints="1"/>
          </p:cNvSpPr>
          <p:nvPr>
            <p:ph type="dt" sz="half" idx="6"/>
          </p:nvPr>
        </p:nvSpPr>
        <p:spPr>
          <a:xfrm>
            <a:off x="457200" y="4789360"/>
            <a:ext cx="2103120" cy="2574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4/21/2025</a:t>
            </a:fld>
            <a:endParaRPr lang="en-US"/>
          </a:p>
        </p:txBody>
      </p:sp>
      <p:sp>
        <p:nvSpPr>
          <p:cNvPr id="1048582" name="Holder 6"/>
          <p:cNvSpPr>
            <a:spLocks noGrp="1" noEditPoints="1"/>
          </p:cNvSpPr>
          <p:nvPr>
            <p:ph type="sldNum" sz="quarter" idx="7"/>
          </p:nvPr>
        </p:nvSpPr>
        <p:spPr>
          <a:xfrm>
            <a:off x="6583680" y="4789360"/>
            <a:ext cx="2103120" cy="2574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sldNum="0" hdr="0" ft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object 2"/>
          <p:cNvSpPr/>
          <p:nvPr/>
        </p:nvSpPr>
        <p:spPr>
          <a:xfrm>
            <a:off x="0" y="-14104"/>
            <a:ext cx="9144000" cy="5163953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4000" y="0"/>
                </a:moveTo>
                <a:lnTo>
                  <a:pt x="0" y="0"/>
                </a:lnTo>
                <a:lnTo>
                  <a:pt x="0" y="5143500"/>
                </a:lnTo>
                <a:lnTo>
                  <a:pt x="9144000" y="5143500"/>
                </a:lnTo>
                <a:lnTo>
                  <a:pt x="9144000" y="0"/>
                </a:lnTo>
                <a:close/>
              </a:path>
            </a:pathLst>
          </a:custGeom>
          <a:solidFill>
            <a:srgbClr val="A20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097152" name="object 3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264148" y="40229"/>
            <a:ext cx="2956052" cy="5143499"/>
          </a:xfrm>
          <a:prstGeom prst="rect">
            <a:avLst/>
          </a:prstGeom>
        </p:spPr>
      </p:pic>
      <p:sp>
        <p:nvSpPr>
          <p:cNvPr id="1048589" name="object 4"/>
          <p:cNvSpPr txBox="1"/>
          <p:nvPr/>
        </p:nvSpPr>
        <p:spPr>
          <a:xfrm>
            <a:off x="8428547" y="464209"/>
            <a:ext cx="242823" cy="53784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090"/>
              </a:lnSpc>
            </a:pPr>
            <a:r>
              <a:rPr sz="1400" spc="5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</a:t>
            </a:r>
            <a:r>
              <a:rPr lang="ru-RU" sz="1400" spc="5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8590" name="object 5"/>
          <p:cNvSpPr/>
          <p:nvPr/>
        </p:nvSpPr>
        <p:spPr>
          <a:xfrm>
            <a:off x="8556879" y="1056385"/>
            <a:ext cx="0" cy="1731645"/>
          </a:xfrm>
          <a:custGeom>
            <a:avLst/>
            <a:gdLst/>
            <a:ahLst/>
            <a:cxnLst/>
            <a:rect l="l" t="t" r="r" b="b"/>
            <a:pathLst>
              <a:path h="1731645">
                <a:moveTo>
                  <a:pt x="0" y="0"/>
                </a:moveTo>
                <a:lnTo>
                  <a:pt x="0" y="1731264"/>
                </a:lnTo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8591" name="object 6"/>
          <p:cNvSpPr txBox="1"/>
          <p:nvPr/>
        </p:nvSpPr>
        <p:spPr>
          <a:xfrm>
            <a:off x="8457209" y="3871705"/>
            <a:ext cx="428322" cy="926051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880"/>
              </a:lnSpc>
            </a:pPr>
            <a:r>
              <a:rPr sz="120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1200" spc="95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sz="1200" spc="8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sz="1200" spc="5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</a:t>
            </a:r>
            <a:r>
              <a:rPr sz="1200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ru-RU" sz="1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ГС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</a:pP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97153" name="object 7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8323" y="0"/>
            <a:ext cx="1797685" cy="1215516"/>
          </a:xfrm>
          <a:prstGeom prst="rect">
            <a:avLst/>
          </a:prstGeom>
        </p:spPr>
      </p:pic>
      <p:sp>
        <p:nvSpPr>
          <p:cNvPr id="1048592" name="object 8"/>
          <p:cNvSpPr>
            <a:spLocks noGrp="1" noEditPoints="1"/>
          </p:cNvSpPr>
          <p:nvPr>
            <p:ph type="title"/>
          </p:nvPr>
        </p:nvSpPr>
        <p:spPr>
          <a:xfrm>
            <a:off x="1281474" y="1998574"/>
            <a:ext cx="6581051" cy="8576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1905" algn="ctr">
              <a:lnSpc>
                <a:spcPts val="3420"/>
              </a:lnSpc>
              <a:spcBef>
                <a:spcPts val="100"/>
              </a:spcBef>
            </a:pP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Психологические особенности публичного выступления</a:t>
            </a:r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8593" name="object 10"/>
          <p:cNvSpPr txBox="1"/>
          <p:nvPr/>
        </p:nvSpPr>
        <p:spPr>
          <a:xfrm>
            <a:off x="3042601" y="4600266"/>
            <a:ext cx="305879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1200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Москва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8594" name="Прямоугольник 8"/>
          <p:cNvSpPr/>
          <p:nvPr/>
        </p:nvSpPr>
        <p:spPr>
          <a:xfrm>
            <a:off x="2786282" y="3551021"/>
            <a:ext cx="5657177" cy="873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>
              <a:spcBef>
                <a:spcPct val="20000"/>
              </a:spcBef>
              <a:spcAft>
                <a:spcPct val="0"/>
              </a:spcAft>
              <a:buClr>
                <a:srgbClr val="F99C1C"/>
              </a:buClr>
            </a:pPr>
            <a:r>
              <a:rPr lang="ru-RU" alt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Гизатулин Р.Ф.</a:t>
            </a:r>
            <a:endParaRPr lang="ru-RU" alt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fontAlgn="base">
              <a:spcBef>
                <a:spcPct val="20000"/>
              </a:spcBef>
              <a:spcAft>
                <a:spcPct val="0"/>
              </a:spcAft>
              <a:buClr>
                <a:srgbClr val="F99C1C"/>
              </a:buClr>
            </a:pPr>
            <a:endParaRPr lang="ru-RU" altLang="ru-RU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998"/>
              </a:spcBef>
              <a:buClr>
                <a:schemeClr val="lt1"/>
              </a:buClr>
              <a:buSzPts val="2394"/>
            </a:pP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69614" y="2879725"/>
            <a:ext cx="7671388" cy="1600200"/>
          </a:xfrm>
          <a:prstGeom prst="rect">
            <a:avLst/>
          </a:prstGeom>
          <a:solidFill>
            <a:srgbClr val="A20136"/>
          </a:solidFill>
          <a:ln>
            <a:solidFill>
              <a:srgbClr val="6767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8598" name="Заголовок 1"/>
          <p:cNvSpPr>
            <a:spLocks noGrp="1" noEditPoints="1"/>
          </p:cNvSpPr>
          <p:nvPr>
            <p:ph type="title"/>
          </p:nvPr>
        </p:nvSpPr>
        <p:spPr>
          <a:xfrm>
            <a:off x="685800" y="150017"/>
            <a:ext cx="6911340" cy="430887"/>
          </a:xfrm>
        </p:spPr>
        <p:txBody>
          <a:bodyPr/>
          <a:lstStyle/>
          <a:p>
            <a:pPr algn="l"/>
            <a:r>
              <a:rPr lang="ru-RU" sz="2800" dirty="0" smtClean="0"/>
              <a:t>Введение</a:t>
            </a:r>
            <a:endParaRPr lang="ru-RU" sz="2800" dirty="0"/>
          </a:p>
        </p:txBody>
      </p:sp>
      <p:sp>
        <p:nvSpPr>
          <p:cNvPr id="1048599" name="Текст 2"/>
          <p:cNvSpPr>
            <a:spLocks noGrp="1" noEditPoints="1"/>
          </p:cNvSpPr>
          <p:nvPr>
            <p:ph type="body" idx="1"/>
          </p:nvPr>
        </p:nvSpPr>
        <p:spPr>
          <a:xfrm>
            <a:off x="668215" y="1079757"/>
            <a:ext cx="8647405" cy="276999"/>
          </a:xfrm>
        </p:spPr>
        <p:txBody>
          <a:bodyPr/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Публичное выступление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– это стресс для большинства людей.</a:t>
            </a:r>
          </a:p>
        </p:txBody>
      </p:sp>
      <p:pic>
        <p:nvPicPr>
          <p:cNvPr id="2097154" name="object 3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62883" y="1610409"/>
            <a:ext cx="610459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Ключевые аспекты: </a:t>
            </a:r>
            <a:endParaRPr lang="ru-RU" sz="20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ораторское мастерство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/>
              <a:t>понимание </a:t>
            </a:r>
            <a:r>
              <a:rPr lang="ru-RU" sz="2000" dirty="0"/>
              <a:t>психологических </a:t>
            </a:r>
            <a:r>
              <a:rPr lang="ru-RU" sz="2000" dirty="0" smtClean="0"/>
              <a:t>механизмов 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560852" y="3170624"/>
            <a:ext cx="608891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Хороший оратор — не тот, кто не боится, а тот, </a:t>
            </a:r>
            <a:r>
              <a:rPr lang="ru-RU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кто </a:t>
            </a:r>
            <a:r>
              <a:rPr lang="ru-RU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умеет преодолевать страх» </a:t>
            </a:r>
            <a:endParaRPr lang="ru-RU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05200" y="386209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b="1" i="1" dirty="0" smtClean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(</a:t>
            </a:r>
            <a:r>
              <a:rPr lang="ru-RU" b="1" i="1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Дейл Карнеги)</a:t>
            </a:r>
            <a:endParaRPr lang="ru-RU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Заголовок 1"/>
          <p:cNvSpPr>
            <a:spLocks noGrp="1" noEditPoints="1"/>
          </p:cNvSpPr>
          <p:nvPr>
            <p:ph type="title"/>
          </p:nvPr>
        </p:nvSpPr>
        <p:spPr>
          <a:xfrm>
            <a:off x="685800" y="150017"/>
            <a:ext cx="7848600" cy="430887"/>
          </a:xfrm>
        </p:spPr>
        <p:txBody>
          <a:bodyPr/>
          <a:lstStyle/>
          <a:p>
            <a:pPr algn="l"/>
            <a:r>
              <a:rPr lang="ru-RU" sz="2800" dirty="0"/>
              <a:t>Причины страха перед выступлением</a:t>
            </a:r>
            <a:endParaRPr lang="ru-RU" sz="2800" dirty="0"/>
          </a:p>
        </p:txBody>
      </p:sp>
      <p:pic>
        <p:nvPicPr>
          <p:cNvPr id="2097154" name="object 3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85800" y="1615322"/>
            <a:ext cx="610459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Инстинкт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самосохранения:  </a:t>
            </a:r>
          </a:p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Быть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 центре внимания = потенциальная опасность (эволюционный аспект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Потребность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в социальном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одобрении </a:t>
            </a: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Статистика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: Даже опытные ораторы испытывают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волнение 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05200" y="386209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b="1" i="1" dirty="0" smtClean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(</a:t>
            </a:r>
            <a:r>
              <a:rPr lang="ru-RU" b="1" i="1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Дейл Карнеги)</a:t>
            </a:r>
            <a:endParaRPr lang="ru-RU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395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Заголовок 1"/>
          <p:cNvSpPr>
            <a:spLocks noGrp="1" noEditPoints="1"/>
          </p:cNvSpPr>
          <p:nvPr>
            <p:ph type="title"/>
          </p:nvPr>
        </p:nvSpPr>
        <p:spPr>
          <a:xfrm>
            <a:off x="685800" y="150017"/>
            <a:ext cx="7848600" cy="430887"/>
          </a:xfrm>
        </p:spPr>
        <p:txBody>
          <a:bodyPr/>
          <a:lstStyle/>
          <a:p>
            <a:pPr algn="l"/>
            <a:r>
              <a:rPr lang="ru-RU" sz="2800" dirty="0"/>
              <a:t>Как преодолеть страх? </a:t>
            </a:r>
            <a:endParaRPr lang="ru-RU" sz="2800" dirty="0"/>
          </a:p>
        </p:txBody>
      </p:sp>
      <p:pic>
        <p:nvPicPr>
          <p:cNvPr id="2097154" name="object 3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85800" y="1812925"/>
            <a:ext cx="79248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Тщательная подготовка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— знание материала снижает тревожность.  </a:t>
            </a:r>
          </a:p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Позитивная визуализация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— мысленное проигрывание успеха.  </a:t>
            </a: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Контроль дыхания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— глубокие вдохи и медленные выдохи. 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505200" y="386209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b="1" i="1" dirty="0" smtClean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(</a:t>
            </a:r>
            <a:r>
              <a:rPr lang="ru-RU" b="1" i="1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Дейл Карнеги)</a:t>
            </a:r>
            <a:endParaRPr lang="ru-RU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291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Заголовок 1"/>
          <p:cNvSpPr>
            <a:spLocks noGrp="1" noEditPoints="1"/>
          </p:cNvSpPr>
          <p:nvPr>
            <p:ph type="title"/>
          </p:nvPr>
        </p:nvSpPr>
        <p:spPr>
          <a:xfrm>
            <a:off x="685800" y="150017"/>
            <a:ext cx="7848600" cy="430887"/>
          </a:xfrm>
        </p:spPr>
        <p:txBody>
          <a:bodyPr/>
          <a:lstStyle/>
          <a:p>
            <a:pPr algn="l"/>
            <a:r>
              <a:rPr lang="ru-RU" sz="2800" dirty="0"/>
              <a:t>Взаимодействие с аудиторией </a:t>
            </a:r>
            <a:endParaRPr lang="ru-RU" sz="2800" dirty="0"/>
          </a:p>
        </p:txBody>
      </p:sp>
      <p:pic>
        <p:nvPicPr>
          <p:cNvPr id="2097154" name="object 3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47700" y="959859"/>
            <a:ext cx="7924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Ключевые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элементы:  </a:t>
            </a: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Зрительный контакт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Изменение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интонации и темпа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речи 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Язык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тела (открытые жесты, уверенная поза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85800" y="2727325"/>
            <a:ext cx="7671388" cy="1447800"/>
          </a:xfrm>
          <a:prstGeom prst="rect">
            <a:avLst/>
          </a:prstGeom>
          <a:solidFill>
            <a:srgbClr val="A20136"/>
          </a:solidFill>
          <a:ln>
            <a:solidFill>
              <a:srgbClr val="6767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41106" y="3086510"/>
            <a:ext cx="7137988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i="1" dirty="0" smtClean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Совет</a:t>
            </a:r>
            <a:r>
              <a:rPr lang="ru-RU" b="1" i="1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: </a:t>
            </a:r>
            <a:endParaRPr lang="en-US" b="1" i="1" dirty="0" smtClean="0">
              <a:solidFill>
                <a:schemeClr val="bg1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i="1" dirty="0" smtClean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«Чувствуйте </a:t>
            </a:r>
            <a:r>
              <a:rPr lang="ru-RU" i="1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зал и подстраивайтесь под его </a:t>
            </a:r>
            <a:r>
              <a:rPr lang="ru-RU" i="1" dirty="0" smtClean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настроение» </a:t>
            </a:r>
            <a:endParaRPr lang="ru-RU" i="1" dirty="0">
              <a:solidFill>
                <a:schemeClr val="bg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7342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Заголовок 1"/>
          <p:cNvSpPr>
            <a:spLocks noGrp="1" noEditPoints="1"/>
          </p:cNvSpPr>
          <p:nvPr>
            <p:ph type="title"/>
          </p:nvPr>
        </p:nvSpPr>
        <p:spPr>
          <a:xfrm>
            <a:off x="685800" y="150017"/>
            <a:ext cx="7848600" cy="430887"/>
          </a:xfrm>
        </p:spPr>
        <p:txBody>
          <a:bodyPr/>
          <a:lstStyle/>
          <a:p>
            <a:pPr algn="l"/>
            <a:r>
              <a:rPr lang="ru-RU" sz="2800" dirty="0"/>
              <a:t>Важность невербальных сигналов </a:t>
            </a:r>
            <a:endParaRPr lang="ru-RU" sz="2800" dirty="0"/>
          </a:p>
        </p:txBody>
      </p:sp>
      <p:pic>
        <p:nvPicPr>
          <p:cNvPr id="2097154" name="object 3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47700" y="1089878"/>
            <a:ext cx="7924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Исследование Альберта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Мегбаряна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(1960-е):  </a:t>
            </a:r>
          </a:p>
          <a:p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% информации передается через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невербальные</a:t>
            </a:r>
            <a:b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сигналы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(мимика, жесты, поза).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85800" y="3108325"/>
            <a:ext cx="5715000" cy="1447800"/>
          </a:xfrm>
          <a:prstGeom prst="rect">
            <a:avLst/>
          </a:prstGeom>
          <a:solidFill>
            <a:srgbClr val="A20136"/>
          </a:solidFill>
          <a:ln>
            <a:solidFill>
              <a:srgbClr val="6767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914400" y="3370560"/>
            <a:ext cx="71379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Рекомендации:  </a:t>
            </a:r>
          </a:p>
          <a:p>
            <a:r>
              <a:rPr lang="ru-RU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- Работать над осанкой и </a:t>
            </a:r>
            <a:r>
              <a:rPr lang="ru-RU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жестикуляцией  </a:t>
            </a:r>
            <a:endParaRPr lang="ru-RU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- Использовать выразительную </a:t>
            </a:r>
            <a:r>
              <a:rPr lang="ru-RU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мимику </a:t>
            </a:r>
            <a:endParaRPr lang="ru-RU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337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Заголовок 1"/>
          <p:cNvSpPr>
            <a:spLocks noGrp="1" noEditPoints="1"/>
          </p:cNvSpPr>
          <p:nvPr>
            <p:ph type="title"/>
          </p:nvPr>
        </p:nvSpPr>
        <p:spPr>
          <a:xfrm>
            <a:off x="685800" y="150017"/>
            <a:ext cx="7848600" cy="430887"/>
          </a:xfrm>
        </p:spPr>
        <p:txBody>
          <a:bodyPr/>
          <a:lstStyle/>
          <a:p>
            <a:pPr algn="l"/>
            <a:r>
              <a:rPr lang="ru-RU" sz="2800" dirty="0"/>
              <a:t>Психология — инструмент оратора </a:t>
            </a:r>
            <a:endParaRPr lang="ru-RU" sz="2800" dirty="0"/>
          </a:p>
        </p:txBody>
      </p:sp>
      <p:pic>
        <p:nvPicPr>
          <p:cNvPr id="2097154" name="object 3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47700" y="1089878"/>
            <a:ext cx="7924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Превратите страх в энергию для ярких выступлений.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52600" y="3108325"/>
            <a:ext cx="5715000" cy="1447800"/>
          </a:xfrm>
          <a:prstGeom prst="rect">
            <a:avLst/>
          </a:prstGeom>
          <a:solidFill>
            <a:srgbClr val="A20136"/>
          </a:solidFill>
          <a:ln>
            <a:solidFill>
              <a:srgbClr val="6767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41106" y="3647559"/>
            <a:ext cx="71379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«Уверенность приходит с действием»</a:t>
            </a:r>
            <a:endParaRPr lang="ru-RU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5800" y="1515977"/>
            <a:ext cx="4572000" cy="136652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Arial" panose="020B0604020202020204" pitchFamily="34" charset="0"/>
                <a:ea typeface="Arial" panose="020B0604020202020204" pitchFamily="34" charset="0"/>
              </a:rPr>
              <a:t>Ключевые шаги:  </a:t>
            </a: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latin typeface="Arial" panose="020B0604020202020204" pitchFamily="34" charset="0"/>
                <a:ea typeface="Arial" panose="020B0604020202020204" pitchFamily="34" charset="0"/>
              </a:rPr>
              <a:t>Понимание </a:t>
            </a:r>
            <a:r>
              <a:rPr lang="ru-RU" dirty="0">
                <a:latin typeface="Arial" panose="020B0604020202020204" pitchFamily="34" charset="0"/>
                <a:ea typeface="Arial" panose="020B0604020202020204" pitchFamily="34" charset="0"/>
              </a:rPr>
              <a:t>механизмов </a:t>
            </a:r>
            <a:r>
              <a:rPr lang="ru-RU" dirty="0" smtClean="0">
                <a:latin typeface="Arial" panose="020B0604020202020204" pitchFamily="34" charset="0"/>
                <a:ea typeface="Arial" panose="020B0604020202020204" pitchFamily="34" charset="0"/>
              </a:rPr>
              <a:t>восприятия  </a:t>
            </a:r>
            <a:endParaRPr lang="ru-RU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latin typeface="Arial" panose="020B0604020202020204" pitchFamily="34" charset="0"/>
                <a:ea typeface="Arial" panose="020B0604020202020204" pitchFamily="34" charset="0"/>
              </a:rPr>
              <a:t>Работа </a:t>
            </a:r>
            <a:r>
              <a:rPr lang="ru-RU" dirty="0">
                <a:latin typeface="Arial" panose="020B0604020202020204" pitchFamily="34" charset="0"/>
                <a:ea typeface="Arial" panose="020B0604020202020204" pitchFamily="34" charset="0"/>
              </a:rPr>
              <a:t>над </a:t>
            </a:r>
            <a:r>
              <a:rPr lang="ru-RU" dirty="0" smtClean="0">
                <a:latin typeface="Arial" panose="020B0604020202020204" pitchFamily="34" charset="0"/>
                <a:ea typeface="Arial" panose="020B0604020202020204" pitchFamily="34" charset="0"/>
              </a:rPr>
              <a:t>самообладанием</a:t>
            </a:r>
            <a:endParaRPr lang="ru-RU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285750" indent="-28575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latin typeface="Arial" panose="020B0604020202020204" pitchFamily="34" charset="0"/>
                <a:ea typeface="Arial" panose="020B0604020202020204" pitchFamily="34" charset="0"/>
              </a:rPr>
              <a:t>Регулярная практика</a:t>
            </a:r>
            <a:endParaRPr lang="ru-RU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93126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Заголовок 1"/>
          <p:cNvSpPr>
            <a:spLocks noGrp="1" noEditPoints="1"/>
          </p:cNvSpPr>
          <p:nvPr>
            <p:ph type="title"/>
          </p:nvPr>
        </p:nvSpPr>
        <p:spPr>
          <a:xfrm>
            <a:off x="685800" y="150017"/>
            <a:ext cx="7848600" cy="430887"/>
          </a:xfrm>
        </p:spPr>
        <p:txBody>
          <a:bodyPr/>
          <a:lstStyle/>
          <a:p>
            <a:r>
              <a:rPr lang="ru-RU" sz="2800" dirty="0"/>
              <a:t>Заключение  </a:t>
            </a:r>
          </a:p>
        </p:txBody>
      </p:sp>
      <p:pic>
        <p:nvPicPr>
          <p:cNvPr id="2097154" name="object 3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47700" y="959859"/>
            <a:ext cx="7924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Публичное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выступление — навык, который можно развить.  </a:t>
            </a:r>
          </a:p>
          <a:p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Используйте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психологические приемы для усиления воздействия.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5800" y="2875036"/>
            <a:ext cx="7886700" cy="1447800"/>
          </a:xfrm>
          <a:prstGeom prst="rect">
            <a:avLst/>
          </a:prstGeom>
          <a:solidFill>
            <a:srgbClr val="A20136"/>
          </a:solidFill>
          <a:ln>
            <a:solidFill>
              <a:srgbClr val="6767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041106" y="3414270"/>
            <a:ext cx="71379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«Практикуйтесь, анализируйте, совершенствуйтесь!» </a:t>
            </a:r>
            <a:endParaRPr lang="ru-RU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5350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01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3" name="Google Shape;767;p24"/>
          <p:cNvSpPr>
            <a:spLocks noGrp="1" noEditPoints="1"/>
          </p:cNvSpPr>
          <p:nvPr>
            <p:ph type="ctrTitle"/>
          </p:nvPr>
        </p:nvSpPr>
        <p:spPr>
          <a:xfrm>
            <a:off x="646881" y="1302395"/>
            <a:ext cx="7354119" cy="155284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noAutofit/>
          </a:bodyPr>
          <a:lstStyle/>
          <a:p>
            <a:pPr rtl="0"/>
            <a:r>
              <a:rPr lang="ru-RU" dirty="0" smtClean="0"/>
              <a:t>БЛАГОДАРЮ</a:t>
            </a:r>
            <a:r>
              <a:rPr lang="en-GB" dirty="0" smtClean="0"/>
              <a:t> </a:t>
            </a:r>
            <a:r>
              <a:rPr lang="en-GB" dirty="0"/>
              <a:t>ЗА ВНИМАНИЕ!</a:t>
            </a:r>
          </a:p>
        </p:txBody>
      </p:sp>
      <p:sp>
        <p:nvSpPr>
          <p:cNvPr id="1048654" name="Google Shape;768;p24"/>
          <p:cNvSpPr txBox="1"/>
          <p:nvPr/>
        </p:nvSpPr>
        <p:spPr>
          <a:xfrm>
            <a:off x="646881" y="4632325"/>
            <a:ext cx="1514735" cy="23886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noAutofit/>
          </a:bodyPr>
          <a:lstStyle/>
          <a:p>
            <a:r>
              <a:rPr lang="en-GB" sz="988" dirty="0" err="1" smtClean="0">
                <a:solidFill>
                  <a:schemeClr val="lt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Москва</a:t>
            </a:r>
            <a:endParaRPr sz="988" dirty="0">
              <a:solidFill>
                <a:schemeClr val="lt1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48655" name="Прямоугольник 1"/>
          <p:cNvSpPr/>
          <p:nvPr/>
        </p:nvSpPr>
        <p:spPr>
          <a:xfrm>
            <a:off x="8412172" y="501288"/>
            <a:ext cx="242823" cy="421322"/>
          </a:xfrm>
          <a:prstGeom prst="rect">
            <a:avLst/>
          </a:prstGeom>
          <a:solidFill>
            <a:srgbClr val="A20136"/>
          </a:solidFill>
          <a:ln>
            <a:solidFill>
              <a:srgbClr val="A201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8656" name="object 4"/>
          <p:cNvSpPr txBox="1"/>
          <p:nvPr/>
        </p:nvSpPr>
        <p:spPr>
          <a:xfrm>
            <a:off x="8394497" y="384765"/>
            <a:ext cx="242823" cy="53784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2090"/>
              </a:lnSpc>
            </a:pPr>
            <a:r>
              <a:rPr sz="1400" spc="5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</a:t>
            </a:r>
            <a:r>
              <a:rPr lang="ru-RU" sz="1400" spc="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244</Words>
  <Application>Microsoft Office PowerPoint</Application>
  <PresentationFormat>Произвольный</PresentationFormat>
  <Paragraphs>54</Paragraphs>
  <Slides>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Courier New</vt:lpstr>
      <vt:lpstr>Microsoft Sans Serif</vt:lpstr>
      <vt:lpstr>Office Theme</vt:lpstr>
      <vt:lpstr>Психологические особенности публичного выступления</vt:lpstr>
      <vt:lpstr>Введение</vt:lpstr>
      <vt:lpstr>Причины страха перед выступлением</vt:lpstr>
      <vt:lpstr>Как преодолеть страх? </vt:lpstr>
      <vt:lpstr>Взаимодействие с аудиторией </vt:lpstr>
      <vt:lpstr>Важность невербальных сигналов </vt:lpstr>
      <vt:lpstr>Психология — инструмент оратора </vt:lpstr>
      <vt:lpstr>Заключение  </vt:lpstr>
      <vt:lpstr>БЛАГОДАРЮ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4.  Понятие и функциональная сущность финансового контроля</dc:title>
  <dc:creator>user</dc:creator>
  <cp:lastModifiedBy>Захаров Д.П.</cp:lastModifiedBy>
  <cp:revision>11</cp:revision>
  <dcterms:created xsi:type="dcterms:W3CDTF">2023-02-11T11:43:50Z</dcterms:created>
  <dcterms:modified xsi:type="dcterms:W3CDTF">2025-04-21T09:28:34Z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2023-02-10T00:00:00Z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2023-02-11T00:00:00Z</vt:filetime>
  </property>
  <property fmtid="{D5CDD505-2E9C-101B-9397-08002B2CF9AE}" pid="5" name="ICV">
    <vt:lpwstr>efe99eb60c9d4299956e6959cb744111</vt:lpwstr>
  </property>
</Properties>
</file>