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66" r:id="rId2"/>
    <p:sldId id="267" r:id="rId3"/>
    <p:sldId id="316" r:id="rId4"/>
    <p:sldId id="317" r:id="rId5"/>
    <p:sldId id="319" r:id="rId6"/>
    <p:sldId id="256" r:id="rId7"/>
    <p:sldId id="257" r:id="rId8"/>
    <p:sldId id="258" r:id="rId9"/>
    <p:sldId id="259" r:id="rId10"/>
    <p:sldId id="274" r:id="rId11"/>
    <p:sldId id="260" r:id="rId12"/>
    <p:sldId id="261" r:id="rId13"/>
    <p:sldId id="262" r:id="rId14"/>
    <p:sldId id="263" r:id="rId15"/>
    <p:sldId id="264" r:id="rId16"/>
    <p:sldId id="265" r:id="rId17"/>
    <p:sldId id="273" r:id="rId18"/>
    <p:sldId id="275" r:id="rId19"/>
    <p:sldId id="276" r:id="rId20"/>
    <p:sldId id="277" r:id="rId21"/>
    <p:sldId id="279" r:id="rId22"/>
    <p:sldId id="27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D5693A4-82C8-4E3F-A45C-1459C36C1F77}">
          <p14:sldIdLst>
            <p14:sldId id="266"/>
            <p14:sldId id="267"/>
            <p14:sldId id="316"/>
            <p14:sldId id="317"/>
            <p14:sldId id="319"/>
          </p14:sldIdLst>
        </p14:section>
        <p14:section name="Зелёная тема" id="{6FAF48E8-AA6E-4040-9DBB-8DEB5508D966}">
          <p14:sldIdLst>
            <p14:sldId id="256"/>
            <p14:sldId id="257"/>
            <p14:sldId id="258"/>
            <p14:sldId id="259"/>
            <p14:sldId id="274"/>
            <p14:sldId id="260"/>
            <p14:sldId id="261"/>
            <p14:sldId id="262"/>
            <p14:sldId id="263"/>
            <p14:sldId id="264"/>
            <p14:sldId id="265"/>
            <p14:sldId id="273"/>
            <p14:sldId id="275"/>
            <p14:sldId id="276"/>
            <p14:sldId id="277"/>
            <p14:sldId id="279"/>
            <p14:sldId id="278"/>
          </p14:sldIdLst>
        </p14:section>
        <p14:section name="Бордовая тема" id="{54D8E351-56F6-4D3A-8DC6-6583902C47A4}">
          <p14:sldIdLst/>
        </p14:section>
        <p14:section name="Синяя тема" id="{08AD735C-B8AA-49D4-AC95-9BC3F67B2FA0}">
          <p14:sldIdLst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421A"/>
    <a:srgbClr val="798B21"/>
    <a:srgbClr val="FCFCFA"/>
    <a:srgbClr val="FFFFFF"/>
    <a:srgbClr val="1F3649"/>
    <a:srgbClr val="233531"/>
    <a:srgbClr val="284435"/>
    <a:srgbClr val="762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B92DC-819B-48A1-B80E-2A9B2CB5CA5D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22C45-085A-46ED-9843-C505CE39F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460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39CBC-0539-4F8C-83A4-BA20A846E516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6712" cy="3913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CCBC2-A00F-4E8A-942E-DC5AB07C7D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79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CBC2-A00F-4E8A-942E-DC5AB07C7D5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886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57023" defTabSz="918055">
              <a:lnSpc>
                <a:spcPts val="1105"/>
              </a:lnSpc>
            </a:pPr>
            <a:endParaRPr lang="ru-RU" sz="1800" b="1" kern="0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9F51E-D342-471F-9D17-522454821EA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295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81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982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41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37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615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47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74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033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215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578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500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5575C-90B0-4A3D-8E23-6ADEBA22940B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5E044-5A30-4CAF-A82B-B55098ED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997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microsoft.com/office/2007/relationships/hdphoto" Target="../media/hdphoto1.wdp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9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3.png"/><Relationship Id="rId3" Type="http://schemas.openxmlformats.org/officeDocument/2006/relationships/image" Target="../media/image41.png"/><Relationship Id="rId21" Type="http://schemas.openxmlformats.org/officeDocument/2006/relationships/image" Target="../media/image58.png"/><Relationship Id="rId7" Type="http://schemas.openxmlformats.org/officeDocument/2006/relationships/image" Target="../media/image45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2" Type="http://schemas.openxmlformats.org/officeDocument/2006/relationships/image" Target="../media/image40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5" Type="http://schemas.openxmlformats.org/officeDocument/2006/relationships/image" Target="../media/image43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28" Type="http://schemas.openxmlformats.org/officeDocument/2006/relationships/image" Target="../media/image11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2.png"/><Relationship Id="rId9" Type="http://schemas.microsoft.com/office/2007/relationships/hdphoto" Target="../media/hdphoto2.wdp"/><Relationship Id="rId14" Type="http://schemas.openxmlformats.org/officeDocument/2006/relationships/image" Target="../media/image51.png"/><Relationship Id="rId22" Type="http://schemas.openxmlformats.org/officeDocument/2006/relationships/image" Target="../media/image59.png"/><Relationship Id="rId27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microsoft.com/office/2007/relationships/hdphoto" Target="../media/hdphoto3.wdp"/><Relationship Id="rId4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6280" y="646176"/>
            <a:ext cx="10817994" cy="56936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sz="2400" dirty="0" smtClean="0"/>
              <a:t>Данный шаблон создан для того, чтобы процесс создания презентации стал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для </a:t>
            </a:r>
            <a:r>
              <a:rPr lang="ru-RU" sz="2400" dirty="0" smtClean="0"/>
              <a:t>Вас более простым и удобным.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2400" dirty="0" smtClean="0"/>
              <a:t>Мы подобрали готовые цветовые гаммы и композиционные решения, чтобы Вы могли сосредоточиться на содержании презентации, а не на её внешнем виде.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2400" dirty="0" smtClean="0"/>
              <a:t>Далее Вам будут представлены типовые макеты слайдов</a:t>
            </a:r>
            <a:r>
              <a:rPr lang="en-US" sz="2400" dirty="0" smtClean="0"/>
              <a:t> </a:t>
            </a:r>
            <a:r>
              <a:rPr lang="ru-RU" sz="2400" dirty="0" smtClean="0"/>
              <a:t>и рекомендации по оформлению. </a:t>
            </a:r>
            <a:r>
              <a:rPr lang="ru-RU" sz="2400" dirty="0"/>
              <a:t>Вы можете использовать предложенные </a:t>
            </a:r>
            <a:r>
              <a:rPr lang="ru-RU" sz="2400" dirty="0" smtClean="0"/>
              <a:t>макеты в </a:t>
            </a:r>
            <a:r>
              <a:rPr lang="ru-RU" sz="2400" dirty="0"/>
              <a:t>любом порядке, удалять или дублировать их, по своему усмотрению изменять расположение блоков.</a:t>
            </a:r>
          </a:p>
          <a:p>
            <a:pPr marL="0" indent="0" algn="ctr">
              <a:lnSpc>
                <a:spcPct val="110000"/>
              </a:lnSpc>
              <a:buNone/>
            </a:pPr>
            <a:endParaRPr lang="ru-RU" sz="2400" dirty="0" smtClean="0"/>
          </a:p>
          <a:p>
            <a:pPr marL="0" indent="0" algn="ctr">
              <a:lnSpc>
                <a:spcPct val="110000"/>
              </a:lnSpc>
              <a:buNone/>
            </a:pPr>
            <a:r>
              <a:rPr lang="ru-RU" sz="2400" dirty="0" smtClean="0"/>
              <a:t>Просим Вас придерживаться заданного стиля при разработке собственных макетов. </a:t>
            </a:r>
          </a:p>
          <a:p>
            <a:pPr marL="0" indent="0" algn="ctr">
              <a:lnSpc>
                <a:spcPct val="110000"/>
              </a:lnSpc>
              <a:buNone/>
            </a:pPr>
            <a:endParaRPr lang="ru-RU" dirty="0" smtClean="0"/>
          </a:p>
          <a:p>
            <a:pPr marL="0" indent="0" algn="ctr">
              <a:lnSpc>
                <a:spcPct val="110000"/>
              </a:lnSpc>
              <a:buNone/>
            </a:pPr>
            <a:r>
              <a:rPr lang="ru-RU" sz="3900" dirty="0" smtClean="0"/>
              <a:t>Спасибо!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accent2"/>
                </a:solidFill>
              </a:rPr>
              <a:t>! не забудьте удалить данный слайд из готовой презентации !</a:t>
            </a:r>
            <a:endParaRPr lang="ru-RU" sz="39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123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7944" b="27088"/>
          <a:stretch/>
        </p:blipFill>
        <p:spPr>
          <a:xfrm>
            <a:off x="-56270" y="-36955"/>
            <a:ext cx="4178104" cy="695826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4109987" cy="685800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7020" y="1004208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67891" y="2148069"/>
            <a:ext cx="2435192" cy="3386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76473" y="625754"/>
            <a:ext cx="8427308" cy="5606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4778987" y="1329979"/>
            <a:ext cx="6637008" cy="11585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быть любой поясняющий текст или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778987" y="4642004"/>
            <a:ext cx="6637008" cy="12127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4778986" y="1000258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4767140" y="2872422"/>
            <a:ext cx="6648855" cy="12296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быть любой поясняющий текст или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одзаголовок 2"/>
          <p:cNvSpPr txBox="1">
            <a:spLocks/>
          </p:cNvSpPr>
          <p:nvPr/>
        </p:nvSpPr>
        <p:spPr>
          <a:xfrm>
            <a:off x="4778985" y="2554888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699769" y="1108150"/>
            <a:ext cx="853386" cy="8533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3699769" y="2582392"/>
            <a:ext cx="853386" cy="8533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9" name="Овал 28"/>
          <p:cNvSpPr/>
          <p:nvPr/>
        </p:nvSpPr>
        <p:spPr>
          <a:xfrm>
            <a:off x="3738905" y="4361825"/>
            <a:ext cx="853386" cy="8533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08814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031458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444606" y="1628149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9444605" y="2966061"/>
            <a:ext cx="2435192" cy="251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6603" y="1628149"/>
            <a:ext cx="2180492" cy="403761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25483" y="1628149"/>
            <a:ext cx="2180492" cy="403761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94363" y="1628149"/>
            <a:ext cx="2180492" cy="403761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56603" y="947254"/>
            <a:ext cx="1786597" cy="313237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25483" y="947253"/>
            <a:ext cx="1786597" cy="313237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94363" y="947252"/>
            <a:ext cx="1786597" cy="313237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80160" y="2053883"/>
            <a:ext cx="115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Место для фото или рисунка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25948" y="2053882"/>
            <a:ext cx="115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Место для фото или рисунка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2963" y="2053881"/>
            <a:ext cx="115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Место для фото или рисунка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084692" y="4255014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24197" y="4601485"/>
            <a:ext cx="1988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3596670" y="4255014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36175" y="4601485"/>
            <a:ext cx="1988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6060890" y="4255014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00395" y="4601485"/>
            <a:ext cx="1988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727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368" y="1321027"/>
            <a:ext cx="11226019" cy="512789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2368" y="3888606"/>
            <a:ext cx="11226019" cy="256032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117121" y="2896720"/>
            <a:ext cx="1976511" cy="19765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00286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7606824" y="1848160"/>
            <a:ext cx="3627245" cy="336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000286" y="4415739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71411" y="4751744"/>
            <a:ext cx="3656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7606824" y="4415739"/>
            <a:ext cx="3627245" cy="336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257592" y="473704"/>
            <a:ext cx="5676315" cy="560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00286" y="2184165"/>
            <a:ext cx="36561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77949" y="4752599"/>
            <a:ext cx="3656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635699" y="2184164"/>
            <a:ext cx="3656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105375" y="1472868"/>
            <a:ext cx="0" cy="1251285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06729" y="5022986"/>
            <a:ext cx="0" cy="125128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18973" y="3146311"/>
            <a:ext cx="1153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Фото, рисунок или короткая подпись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303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1226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145731"/>
            <a:ext cx="12192000" cy="71226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74519" y="268284"/>
            <a:ext cx="11442957" cy="6321432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57839" y="316410"/>
            <a:ext cx="5676315" cy="560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970867" y="2483082"/>
            <a:ext cx="3945466" cy="17576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Этот слайд позволит Вам разместить крупную </a:t>
            </a:r>
            <a:r>
              <a:rPr lang="ru-RU" sz="1200" b="1" dirty="0" err="1">
                <a:solidFill>
                  <a:srgbClr val="C00000"/>
                </a:solidFill>
              </a:rPr>
              <a:t>инфографику</a:t>
            </a:r>
            <a:r>
              <a:rPr lang="ru-RU" sz="1200" b="1" dirty="0">
                <a:solidFill>
                  <a:srgbClr val="C00000"/>
                </a:solidFill>
              </a:rPr>
              <a:t>, большое фото и любой другой объемный элемент.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Постарайтесь не использовать большие текстовые блоки. 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889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6145731"/>
            <a:ext cx="12192000" cy="712269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6145731"/>
            <a:ext cx="12192000" cy="712269"/>
          </a:xfrm>
          <a:prstGeom prst="rect">
            <a:avLst/>
          </a:prstGeom>
          <a:solidFill>
            <a:schemeClr val="tx2">
              <a:lumMod val="75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0"/>
            <a:ext cx="12192000" cy="712269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173255"/>
            <a:ext cx="12192000" cy="539014"/>
          </a:xfrm>
          <a:prstGeom prst="rect">
            <a:avLst/>
          </a:prstGeom>
          <a:solidFill>
            <a:schemeClr val="tx2">
              <a:lumMod val="75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4519" y="268284"/>
            <a:ext cx="11442957" cy="6321432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57839" y="316410"/>
            <a:ext cx="5676315" cy="560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886200" y="2483082"/>
            <a:ext cx="3955786" cy="17576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Этот слайд позволит Вам разместить крупную </a:t>
            </a:r>
            <a:r>
              <a:rPr lang="ru-RU" sz="1200" b="1" dirty="0" err="1">
                <a:solidFill>
                  <a:srgbClr val="C00000"/>
                </a:solidFill>
              </a:rPr>
              <a:t>инфографику</a:t>
            </a:r>
            <a:r>
              <a:rPr lang="ru-RU" sz="1200" b="1" dirty="0">
                <a:solidFill>
                  <a:srgbClr val="C00000"/>
                </a:solidFill>
              </a:rPr>
              <a:t>, большое фото и любой другой объемный элемент.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Постарайтесь не использовать большие текстовые блоки. 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78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8441" b="27088"/>
          <a:stretch/>
        </p:blipFill>
        <p:spPr>
          <a:xfrm>
            <a:off x="8089644" y="0"/>
            <a:ext cx="4105564" cy="685800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089644" y="0"/>
            <a:ext cx="4102355" cy="6858000"/>
          </a:xfrm>
          <a:prstGeom prst="rect">
            <a:avLst/>
          </a:prstGeom>
          <a:solidFill>
            <a:schemeClr val="tx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7892" y="1684421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67891" y="3022333"/>
            <a:ext cx="2435192" cy="251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136" y="4104111"/>
            <a:ext cx="11784600" cy="25024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67892" y="4744137"/>
            <a:ext cx="11136428" cy="1512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текста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567891" y="4414416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9400032" y="885046"/>
            <a:ext cx="2479215" cy="336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400032" y="1221906"/>
            <a:ext cx="24775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00136" y="547980"/>
            <a:ext cx="4431219" cy="347426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20411" y="547981"/>
            <a:ext cx="4431219" cy="34742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95746" y="1806681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91679" y="1806681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247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88893" y="0"/>
            <a:ext cx="2403107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88900" dir="9720000" sx="99000" sy="99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0" y="962525"/>
            <a:ext cx="11800573" cy="54093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6884" y="1"/>
            <a:ext cx="2569945" cy="120315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25400" dir="6660000" sx="112000" sy="112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4A766CC-160C-4080-AE03-D5F90D05695B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12" b="94384" l="1636" r="96217">
                        <a14:foregroundMark x1="9816" y1="72826" x2="6135" y2="80978"/>
                        <a14:foregroundMark x1="6135" y1="80978" x2="7975" y2="90217"/>
                        <a14:foregroundMark x1="7975" y1="90217" x2="9407" y2="81159"/>
                        <a14:foregroundMark x1="9407" y1="81159" x2="6779" y2="76627"/>
                        <a14:foregroundMark x1="6298" y1="73979" x2="10532" y2="71377"/>
                        <a14:foregroundMark x1="10532" y1="71377" x2="11350" y2="61775"/>
                        <a14:foregroundMark x1="11350" y1="61775" x2="10532" y2="65399"/>
                        <a14:foregroundMark x1="2965" y1="69384" x2="1738" y2="73732"/>
                        <a14:foregroundMark x1="3579" y1="68659" x2="2556" y2="68478"/>
                        <a14:foregroundMark x1="4703" y1="42935" x2="5726" y2="44928"/>
                        <a14:foregroundMark x1="41513" y1="30978" x2="36196" y2="33514"/>
                        <a14:foregroundMark x1="35705" y1="43828" x2="35481" y2="48551"/>
                        <a14:foregroundMark x1="36014" y1="37346" x2="35998" y2="37681"/>
                        <a14:foregroundMark x1="36196" y1="33514" x2="36105" y2="35423"/>
                        <a14:foregroundMark x1="28221" y1="41848" x2="27914" y2="41848"/>
                        <a14:foregroundMark x1="30777" y1="40942" x2="30777" y2="40942"/>
                        <a14:foregroundMark x1="31493" y1="43659" x2="31493" y2="43659"/>
                        <a14:foregroundMark x1="52498" y1="26268" x2="52965" y2="27717"/>
                        <a14:foregroundMark x1="51563" y1="23370" x2="51913" y2="24457"/>
                        <a14:foregroundMark x1="50920" y1="21377" x2="51037" y2="21739"/>
                        <a14:foregroundMark x1="67601" y1="23543" x2="66155" y2="25725"/>
                        <a14:foregroundMark x1="67937" y1="23035" x2="67644" y2="23478"/>
                        <a14:foregroundMark x1="68165" y1="22692" x2="67977" y2="22975"/>
                        <a14:foregroundMark x1="68916" y1="21558" x2="68425" y2="22299"/>
                        <a14:foregroundMark x1="82311" y1="38043" x2="81902" y2="31703"/>
                        <a14:foregroundMark x1="42638" y1="88406" x2="47342" y2="92754"/>
                        <a14:foregroundMark x1="47342" y1="92754" x2="58384" y2="89130"/>
                        <a14:foregroundMark x1="58384" y1="89130" x2="63599" y2="92754"/>
                        <a14:foregroundMark x1="63599" y1="92754" x2="67689" y2="91486"/>
                        <a14:foregroundMark x1="88195" y1="64050" x2="91296" y2="69543"/>
                        <a14:foregroundMark x1="92583" y1="72809" x2="93149" y2="74457"/>
                        <a14:foregroundMark x1="89264" y1="32790" x2="96217" y2="48188"/>
                        <a14:foregroundMark x1="96217" y1="48188" x2="96421" y2="49457"/>
                        <a14:foregroundMark x1="83333" y1="11594" x2="87628" y2="3804"/>
                        <a14:foregroundMark x1="87628" y1="3804" x2="87423" y2="1812"/>
                        <a14:foregroundMark x1="79550" y1="5254" x2="79857" y2="6703"/>
                        <a14:foregroundMark x1="9509" y1="92572" x2="9202" y2="94384"/>
                        <a14:foregroundMark x1="68200" y1="27536" x2="68200" y2="27536"/>
                        <a14:foregroundMark x1="41513" y1="38949" x2="41513" y2="38949"/>
                        <a14:backgroundMark x1="35890" y1="37681" x2="35890" y2="41123"/>
                        <a14:backgroundMark x1="36196" y1="41304" x2="35890" y2="41667"/>
                        <a14:backgroundMark x1="35685" y1="41123" x2="36196" y2="42935"/>
                        <a14:backgroundMark x1="36605" y1="36051" x2="35992" y2="37319"/>
                        <a14:backgroundMark x1="3988" y1="73551" x2="4806" y2="74819"/>
                        <a14:backgroundMark x1="6339" y1="74094" x2="6033" y2="74094"/>
                        <a14:backgroundMark x1="6237" y1="75000" x2="5419" y2="74819"/>
                        <a14:backgroundMark x1="91820" y1="69928" x2="92331" y2="71739"/>
                        <a14:backgroundMark x1="92331" y1="71558" x2="92740" y2="72645"/>
                        <a14:backgroundMark x1="91411" y1="69384" x2="91922" y2="70290"/>
                        <a14:backgroundMark x1="86810" y1="64312" x2="87219" y2="65217"/>
                        <a14:backgroundMark x1="68098" y1="23551" x2="67894" y2="22826"/>
                        <a14:backgroundMark x1="67791" y1="24094" x2="67689" y2="23913"/>
                        <a14:backgroundMark x1="68712" y1="23370" x2="68200" y2="22826"/>
                        <a14:backgroundMark x1="68405" y1="23370" x2="69121" y2="22645"/>
                        <a14:backgroundMark x1="52454" y1="24457" x2="52454" y2="26268"/>
                        <a14:backgroundMark x1="51636" y1="21739" x2="51636" y2="23370"/>
                        <a14:backgroundMark x1="36196" y1="43116" x2="35992" y2="44022"/>
                      </a14:backgroundRemoval>
                    </a14:imgEffect>
                    <a14:imgEffect>
                      <a14:brightnessContrast bright="3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30" y="1529705"/>
            <a:ext cx="6730109" cy="379859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37949" y="593193"/>
            <a:ext cx="2367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ЗАГОЛОВОК СЛАЙДА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52522" y="593193"/>
            <a:ext cx="1848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КОРОТКАЯ ПОДПИСЬ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496" y="1572491"/>
            <a:ext cx="39383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Место для </a:t>
            </a:r>
            <a:r>
              <a:rPr lang="ru-RU" dirty="0" smtClean="0">
                <a:solidFill>
                  <a:schemeClr val="bg1"/>
                </a:solidFill>
              </a:rPr>
              <a:t>текста Место </a:t>
            </a:r>
            <a:r>
              <a:rPr lang="ru-RU" dirty="0">
                <a:solidFill>
                  <a:schemeClr val="bg1"/>
                </a:solidFill>
              </a:rPr>
              <a:t>для </a:t>
            </a:r>
            <a:r>
              <a:rPr lang="ru-RU" dirty="0" smtClean="0">
                <a:solidFill>
                  <a:schemeClr val="bg1"/>
                </a:solidFill>
              </a:rPr>
              <a:t>текста </a:t>
            </a:r>
            <a:r>
              <a:rPr lang="ru-RU" dirty="0">
                <a:solidFill>
                  <a:schemeClr val="bg1"/>
                </a:solidFill>
              </a:rPr>
              <a:t>Место для текста Место для текста Место для </a:t>
            </a:r>
            <a:r>
              <a:rPr lang="ru-RU" dirty="0" smtClean="0">
                <a:solidFill>
                  <a:schemeClr val="bg1"/>
                </a:solidFill>
              </a:rPr>
              <a:t>текста 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Место для текста</a:t>
            </a:r>
          </a:p>
          <a:p>
            <a:r>
              <a:rPr lang="ru-RU" dirty="0">
                <a:solidFill>
                  <a:schemeClr val="bg1"/>
                </a:solidFill>
              </a:rPr>
              <a:t>Место для текста Место для текста Место для </a:t>
            </a:r>
            <a:r>
              <a:rPr lang="ru-RU" dirty="0" smtClean="0">
                <a:solidFill>
                  <a:schemeClr val="bg1"/>
                </a:solidFill>
              </a:rPr>
              <a:t>текста 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Место </a:t>
            </a:r>
            <a:r>
              <a:rPr lang="ru-RU" dirty="0">
                <a:solidFill>
                  <a:schemeClr val="bg1"/>
                </a:solidFill>
              </a:rPr>
              <a:t>для текста</a:t>
            </a:r>
          </a:p>
          <a:p>
            <a:r>
              <a:rPr lang="ru-RU" dirty="0">
                <a:solidFill>
                  <a:schemeClr val="bg1"/>
                </a:solidFill>
              </a:rPr>
              <a:t>Место для текста Место для текста Место для текста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Место для </a:t>
            </a:r>
            <a:r>
              <a:rPr lang="ru-RU" dirty="0" smtClean="0">
                <a:solidFill>
                  <a:schemeClr val="bg1"/>
                </a:solidFill>
              </a:rPr>
              <a:t>текста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Место для текста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7277" y="5644488"/>
            <a:ext cx="693018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Здесь Вы можете разместить крупный объект, например, карту или статистические данные. Не забудьте удалить желтую фигуру.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292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02336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036320" y="1275190"/>
            <a:ext cx="2479215" cy="3368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37992" y="1831506"/>
            <a:ext cx="4801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6416" y="0"/>
            <a:ext cx="2645664" cy="338937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144000" y="0"/>
            <a:ext cx="2645664" cy="161205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0" y="1731264"/>
            <a:ext cx="2645664" cy="512673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76416" y="3511296"/>
            <a:ext cx="2645664" cy="334670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612167" y="1275190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54907" y="4988793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22491" y="4342462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22491" y="482859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521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548640" y="451104"/>
            <a:ext cx="10911840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6089904" y="1060704"/>
            <a:ext cx="6102096" cy="313334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8640" y="4200144"/>
            <a:ext cx="5541264" cy="26578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89904" y="4194048"/>
            <a:ext cx="6102096" cy="26639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840057" y="1817286"/>
            <a:ext cx="2479215" cy="3368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0057" y="2346147"/>
            <a:ext cx="47682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60968" y="4803647"/>
            <a:ext cx="507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96611" y="2346147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74931" y="5256854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797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26639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4089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8" name="Прямоугольник 7"/>
          <p:cNvSpPr/>
          <p:nvPr/>
        </p:nvSpPr>
        <p:spPr>
          <a:xfrm>
            <a:off x="3236265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7" name="Прямоугольник 6"/>
          <p:cNvSpPr/>
          <p:nvPr/>
        </p:nvSpPr>
        <p:spPr>
          <a:xfrm>
            <a:off x="6168441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9100617" y="1491386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58708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708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58435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8435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510488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10488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9431945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431945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816864" y="449080"/>
            <a:ext cx="10314432" cy="812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540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031"/>
          </a:xfrm>
        </p:spPr>
        <p:txBody>
          <a:bodyPr/>
          <a:lstStyle/>
          <a:p>
            <a:pPr algn="ctr"/>
            <a:r>
              <a:rPr lang="ru-RU" dirty="0" smtClean="0"/>
              <a:t>Рекомендуемые цветовые схемы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10653" y="1713297"/>
            <a:ext cx="914400" cy="9144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10076" y="1713297"/>
            <a:ext cx="914400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09499" y="1713297"/>
            <a:ext cx="91440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0653" y="3251735"/>
            <a:ext cx="914400" cy="914400"/>
          </a:xfrm>
          <a:prstGeom prst="rect">
            <a:avLst/>
          </a:prstGeom>
          <a:solidFill>
            <a:srgbClr val="76231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10076" y="3251735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09499" y="3251735"/>
            <a:ext cx="9144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10653" y="4847122"/>
            <a:ext cx="914400" cy="914400"/>
          </a:xfrm>
          <a:prstGeom prst="rect">
            <a:avLst/>
          </a:prstGeom>
          <a:solidFill>
            <a:srgbClr val="1F364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10076" y="4847122"/>
            <a:ext cx="9144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09499" y="4847122"/>
            <a:ext cx="914400" cy="91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72527" y="1713297"/>
            <a:ext cx="914400" cy="914400"/>
          </a:xfrm>
          <a:prstGeom prst="rect">
            <a:avLst/>
          </a:prstGeom>
          <a:solidFill>
            <a:srgbClr val="23353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71950" y="1713297"/>
            <a:ext cx="914400" cy="914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71373" y="1713297"/>
            <a:ext cx="9144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772527" y="3251735"/>
            <a:ext cx="914400" cy="9144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71950" y="3251735"/>
            <a:ext cx="914400" cy="91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771373" y="3251735"/>
            <a:ext cx="91440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72527" y="4847122"/>
            <a:ext cx="914400" cy="9144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71950" y="4847122"/>
            <a:ext cx="91440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771373" y="4847122"/>
            <a:ext cx="9144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440554" y="1713297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439977" y="1713297"/>
            <a:ext cx="914400" cy="914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439400" y="1713297"/>
            <a:ext cx="914400" cy="91440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8440554" y="3251735"/>
            <a:ext cx="914400" cy="9144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9439977" y="3251735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0439400" y="3251735"/>
            <a:ext cx="91440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440554" y="4847122"/>
            <a:ext cx="914400" cy="9144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439977" y="4847122"/>
            <a:ext cx="914400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0439400" y="4847122"/>
            <a:ext cx="9144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852286" y="6130144"/>
            <a:ext cx="6487427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2"/>
                </a:solidFill>
              </a:rPr>
              <a:t>! не забудьте удалить данный слайд из готовой презентации !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977188" y="1032310"/>
            <a:ext cx="8237621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2"/>
                </a:solidFill>
              </a:rPr>
              <a:t>Рекомендуем в качестве основного фонового цвета использовать белый цвет</a:t>
            </a: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426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-8332"/>
            <a:ext cx="12192000" cy="2785403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0" y="-8332"/>
            <a:ext cx="12192000" cy="2765506"/>
          </a:xfrm>
          <a:prstGeom prst="rect">
            <a:avLst/>
          </a:prstGeom>
          <a:solidFill>
            <a:schemeClr val="accent3">
              <a:lumMod val="60000"/>
              <a:lumOff val="40000"/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4089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8" name="Прямоугольник 7"/>
          <p:cNvSpPr/>
          <p:nvPr/>
        </p:nvSpPr>
        <p:spPr>
          <a:xfrm>
            <a:off x="3236265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7" name="Прямоугольник 6"/>
          <p:cNvSpPr/>
          <p:nvPr/>
        </p:nvSpPr>
        <p:spPr>
          <a:xfrm>
            <a:off x="6168441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9100617" y="1491386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58708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708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58435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8435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510488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10488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9431945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431945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816864" y="449080"/>
            <a:ext cx="10314432" cy="812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477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34516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5852" y="2900554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8" name="Прямоугольник 7"/>
          <p:cNvSpPr/>
          <p:nvPr/>
        </p:nvSpPr>
        <p:spPr>
          <a:xfrm>
            <a:off x="3228028" y="2900554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7" name="Прямоугольник 6"/>
          <p:cNvSpPr/>
          <p:nvPr/>
        </p:nvSpPr>
        <p:spPr>
          <a:xfrm>
            <a:off x="6123628" y="2900554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9055804" y="2904669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542268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2268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539538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39538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465675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65675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9387132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387132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816864" y="449080"/>
            <a:ext cx="10314432" cy="812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356" y="1335073"/>
            <a:ext cx="109034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 Место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подписи Место для подписи Место для подписи Место для подписи Место для подписи Место для подписи Место для подписи Место для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подписи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подписи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7764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89644" y="0"/>
            <a:ext cx="4109987" cy="6858000"/>
          </a:xfrm>
          <a:prstGeom prst="rect">
            <a:avLst/>
          </a:prstGeom>
          <a:solidFill>
            <a:schemeClr val="tx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8441" b="27088"/>
          <a:stretch/>
        </p:blipFill>
        <p:spPr>
          <a:xfrm>
            <a:off x="8089644" y="0"/>
            <a:ext cx="4105564" cy="685800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62326" y="332231"/>
            <a:ext cx="11442957" cy="6193536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337817" y="2550153"/>
            <a:ext cx="3671650" cy="17576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Этот слайд позволит Вам разместить крупную </a:t>
            </a:r>
            <a:r>
              <a:rPr lang="ru-RU" sz="1200" b="1" dirty="0" err="1" smtClean="0">
                <a:solidFill>
                  <a:srgbClr val="C00000"/>
                </a:solidFill>
              </a:rPr>
              <a:t>инфографику</a:t>
            </a:r>
            <a:r>
              <a:rPr lang="ru-RU" sz="1200" b="1" dirty="0" smtClean="0">
                <a:solidFill>
                  <a:srgbClr val="C00000"/>
                </a:solidFill>
              </a:rPr>
              <a:t>, большое фото и любой другой объемный элемент.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Постарайтесь не использовать большие текстовые блоки. 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588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55092" y="668681"/>
            <a:ext cx="8427308" cy="5606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1" name="Овал 10"/>
          <p:cNvSpPr/>
          <p:nvPr/>
        </p:nvSpPr>
        <p:spPr>
          <a:xfrm>
            <a:off x="5775982" y="1538302"/>
            <a:ext cx="3835400" cy="16511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5601730"/>
            <a:ext cx="12192000" cy="1256270"/>
          </a:xfrm>
          <a:prstGeom prst="rect">
            <a:avLst/>
          </a:prstGeom>
          <a:solidFill>
            <a:srgbClr val="1F364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355" t="24292" r="43658" b="28044"/>
          <a:stretch/>
        </p:blipFill>
        <p:spPr>
          <a:xfrm>
            <a:off x="541289" y="668681"/>
            <a:ext cx="2469197" cy="5606492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1167" y="1832818"/>
            <a:ext cx="7010400" cy="220436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ru-RU" sz="4400" b="1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ПРЕЗЕНТАЦИИ</a:t>
            </a:r>
            <a:endParaRPr lang="ru-RU" sz="4400" b="1" kern="1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38831" y="4146337"/>
            <a:ext cx="6952735" cy="691335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Должность, фамилия и инициалы автора презентации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1288" y="668681"/>
            <a:ext cx="2469198" cy="5606492"/>
          </a:xfrm>
          <a:prstGeom prst="rect">
            <a:avLst/>
          </a:prstGeom>
          <a:solidFill>
            <a:schemeClr val="accent1">
              <a:lumMod val="5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11426" y="1387974"/>
            <a:ext cx="19358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Здесь Вы можете </a:t>
            </a:r>
          </a:p>
          <a:p>
            <a:r>
              <a:rPr lang="ru-RU" dirty="0" smtClean="0"/>
              <a:t>(по желанию) разместить сопутствующую фотографию или рисунок. </a:t>
            </a:r>
          </a:p>
          <a:p>
            <a:r>
              <a:rPr lang="ru-RU" dirty="0" smtClean="0"/>
              <a:t>Выбирайте черно-белые изображения или изображения в приглушенных (не ярких) тонах. </a:t>
            </a:r>
            <a:r>
              <a:rPr lang="ru-RU" b="1" dirty="0" smtClean="0">
                <a:solidFill>
                  <a:srgbClr val="C00000"/>
                </a:solidFill>
              </a:rPr>
              <a:t>Пожалуйста, не забудьте удалить данный текст</a:t>
            </a:r>
            <a:r>
              <a:rPr lang="ru-RU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831" y="2232897"/>
            <a:ext cx="1834889" cy="472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318213" y="1319984"/>
            <a:ext cx="64733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ВОЕННЫЙ УНИВЕРСИТЕТ ИМЕНИ КНЯЗЯ АЛЕКСАНДРА НЕВСКОГО</a:t>
            </a:r>
            <a:endParaRPr lang="ru-RU" sz="11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831" y="1179094"/>
            <a:ext cx="355815" cy="44484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7" name="Овал 16"/>
          <p:cNvSpPr/>
          <p:nvPr/>
        </p:nvSpPr>
        <p:spPr>
          <a:xfrm>
            <a:off x="7535334" y="4330505"/>
            <a:ext cx="4442484" cy="242366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Рекомендуем Вам использовать шрифт </a:t>
            </a:r>
            <a:r>
              <a:rPr lang="en-US" sz="1200" b="1" dirty="0">
                <a:solidFill>
                  <a:srgbClr val="C00000"/>
                </a:solidFill>
              </a:rPr>
              <a:t>Arial</a:t>
            </a:r>
            <a:r>
              <a:rPr lang="ru-RU" sz="1200" b="1" dirty="0">
                <a:solidFill>
                  <a:srgbClr val="C00000"/>
                </a:solidFill>
              </a:rPr>
              <a:t> для всех текстовых блоков. По своему усмотрению Вы можете менять начертание (курсив, жирный). 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Также рекомендуем выделять заголовки жирным начертанием и не использовать шрифт меньше 16 кегеля.</a:t>
            </a: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C00000"/>
                </a:solidFill>
              </a:rPr>
              <a:t>Не забудьте удалить эту </a:t>
            </a:r>
            <a:r>
              <a:rPr lang="ru-RU" sz="1400" b="1" dirty="0" smtClean="0">
                <a:solidFill>
                  <a:srgbClr val="C00000"/>
                </a:solidFill>
              </a:rPr>
              <a:t/>
            </a:r>
            <a:br>
              <a:rPr lang="ru-RU" sz="1400" b="1" dirty="0" smtClean="0">
                <a:solidFill>
                  <a:srgbClr val="C0000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желтую </a:t>
            </a:r>
            <a:r>
              <a:rPr lang="ru-RU" sz="1400" b="1" dirty="0">
                <a:solidFill>
                  <a:srgbClr val="C00000"/>
                </a:solidFill>
              </a:rPr>
              <a:t>фигуру.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36671" y="1820580"/>
            <a:ext cx="3378202" cy="130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На этом слайде мы разместили эмблемы почётные знаки ВУ МО. </a:t>
            </a:r>
            <a:r>
              <a:rPr lang="ru-RU" sz="1200" b="1" dirty="0">
                <a:solidFill>
                  <a:srgbClr val="C00000"/>
                </a:solidFill>
              </a:rPr>
              <a:t>При необходимости, при оформлении слайда, Вы можете перемещать их и расставлять в </a:t>
            </a:r>
            <a:r>
              <a:rPr lang="ru-RU" sz="1200" b="1" dirty="0" smtClean="0">
                <a:solidFill>
                  <a:srgbClr val="C00000"/>
                </a:solidFill>
              </a:rPr>
              <a:t>необходимом </a:t>
            </a:r>
            <a:r>
              <a:rPr lang="ru-RU" sz="1200" b="1" dirty="0">
                <a:solidFill>
                  <a:srgbClr val="C00000"/>
                </a:solidFill>
              </a:rPr>
              <a:t>для </a:t>
            </a:r>
            <a:r>
              <a:rPr lang="ru-RU" sz="1200" b="1" dirty="0" smtClean="0">
                <a:solidFill>
                  <a:srgbClr val="C00000"/>
                </a:solidFill>
              </a:rPr>
              <a:t>Вас порядке. </a:t>
            </a:r>
            <a:br>
              <a:rPr lang="ru-RU" sz="1200" b="1" dirty="0" smtClean="0">
                <a:solidFill>
                  <a:srgbClr val="C0000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Не </a:t>
            </a:r>
            <a:r>
              <a:rPr lang="ru-RU" sz="1400" b="1" dirty="0">
                <a:solidFill>
                  <a:srgbClr val="C00000"/>
                </a:solidFill>
              </a:rPr>
              <a:t>забудьте удалить эту желтую фигуру.</a:t>
            </a:r>
          </a:p>
          <a:p>
            <a:pPr algn="ctr"/>
            <a:endParaRPr lang="ru-RU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497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-14068"/>
            <a:ext cx="12192000" cy="2785403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2751438"/>
          </a:xfrm>
          <a:prstGeom prst="rect">
            <a:avLst/>
          </a:prstGeom>
          <a:solidFill>
            <a:schemeClr val="accent1">
              <a:lumMod val="75000"/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972065" y="1586493"/>
            <a:ext cx="10247870" cy="231895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72065" y="4003588"/>
            <a:ext cx="10247870" cy="231895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72065" y="587909"/>
            <a:ext cx="7010400" cy="558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817708" y="263612"/>
            <a:ext cx="3196281" cy="16146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На этом слайде удобно разместить содержание презентации или план лекции (при необходимости). 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075935" y="2459416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965622" y="2459416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5622" y="2745969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495535" y="2423436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385222" y="2423436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5222" y="2709989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075935" y="4753109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03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965622" y="4753109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65622" y="5039662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495535" y="4717129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385222" y="4717129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85222" y="5003682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9143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-20595" y="-23115"/>
            <a:ext cx="12233189" cy="2785403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2751438"/>
          </a:xfrm>
          <a:prstGeom prst="rect">
            <a:avLst/>
          </a:prstGeom>
          <a:solidFill>
            <a:schemeClr val="accent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972065" y="1558870"/>
            <a:ext cx="10247870" cy="1583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72065" y="3228764"/>
            <a:ext cx="10247870" cy="16151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972065" y="4930500"/>
            <a:ext cx="10247870" cy="159069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72065" y="587909"/>
            <a:ext cx="7010400" cy="558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817708" y="263612"/>
            <a:ext cx="3196281" cy="16146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Вы также можете разместить здесь цели или задачи занятия.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075935" y="200078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965622" y="200078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5622" y="228734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495535" y="196480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385222" y="196480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5222" y="225136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075935" y="3693750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965622" y="3693750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65622" y="3980303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495535" y="3657770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385222" y="3657770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85222" y="3944323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2075935" y="536636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05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965622" y="536636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65622" y="565292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6495535" y="533038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06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385222" y="533038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85222" y="561694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811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7944" b="27088"/>
          <a:stretch/>
        </p:blipFill>
        <p:spPr>
          <a:xfrm>
            <a:off x="-56270" y="-36955"/>
            <a:ext cx="4178104" cy="695826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-56270" y="-36955"/>
            <a:ext cx="4166257" cy="6958260"/>
          </a:xfrm>
          <a:prstGeom prst="rect">
            <a:avLst/>
          </a:prstGeom>
          <a:solidFill>
            <a:schemeClr val="accent1">
              <a:lumMod val="5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7892" y="1684421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67891" y="3022333"/>
            <a:ext cx="2435192" cy="251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76473" y="625754"/>
            <a:ext cx="8427308" cy="5606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109989" y="1972061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7956886" y="1972060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4109988" y="1642340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7956885" y="1636296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4109988" y="3935726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7956885" y="3935725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4109987" y="3606005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7956884" y="3599961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5251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4109987" cy="6858000"/>
          </a:xfrm>
          <a:prstGeom prst="rect">
            <a:avLst/>
          </a:prstGeom>
          <a:solidFill>
            <a:schemeClr val="accent2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7944" b="27088"/>
          <a:stretch/>
        </p:blipFill>
        <p:spPr>
          <a:xfrm>
            <a:off x="-56270" y="-36955"/>
            <a:ext cx="4178104" cy="695826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-56270" y="-36955"/>
            <a:ext cx="4166257" cy="6958260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7020" y="1004208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67891" y="2148069"/>
            <a:ext cx="2435192" cy="3386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76473" y="625754"/>
            <a:ext cx="8427308" cy="5606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778987" y="1329979"/>
            <a:ext cx="6637008" cy="11585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быть любой поясняющий текст или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778987" y="4642004"/>
            <a:ext cx="6637008" cy="12127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4778986" y="1000258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4778986" y="4288532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4767140" y="2872422"/>
            <a:ext cx="6648855" cy="12296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быть любой поясняющий текст или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4778985" y="2554888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3699769" y="1108150"/>
            <a:ext cx="853386" cy="8533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3699769" y="2582392"/>
            <a:ext cx="853386" cy="8533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0" name="Овал 19"/>
          <p:cNvSpPr/>
          <p:nvPr/>
        </p:nvSpPr>
        <p:spPr>
          <a:xfrm>
            <a:off x="3738905" y="4361825"/>
            <a:ext cx="853386" cy="8533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81613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031458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444606" y="1628149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9444605" y="2966061"/>
            <a:ext cx="2435192" cy="251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6603" y="1628149"/>
            <a:ext cx="2180492" cy="40376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25483" y="1628149"/>
            <a:ext cx="2180492" cy="40376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94363" y="1628149"/>
            <a:ext cx="2180492" cy="40376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56603" y="947254"/>
            <a:ext cx="1786597" cy="313237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25483" y="947253"/>
            <a:ext cx="1786597" cy="313237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94363" y="947252"/>
            <a:ext cx="1786597" cy="313237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80160" y="2053883"/>
            <a:ext cx="115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Место для фото или рисунка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25948" y="2053882"/>
            <a:ext cx="115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Место для фото или рисунка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2963" y="2053881"/>
            <a:ext cx="115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Место для фото или рисунка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084692" y="4255014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24197" y="4601485"/>
            <a:ext cx="1988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3596670" y="4255014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36175" y="4601485"/>
            <a:ext cx="1988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6060890" y="4255014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00395" y="4601485"/>
            <a:ext cx="1988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2277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368" y="1321027"/>
            <a:ext cx="11226019" cy="512789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2368" y="3888606"/>
            <a:ext cx="11226019" cy="25603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117121" y="2896720"/>
            <a:ext cx="1976511" cy="19765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00286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7606824" y="1848160"/>
            <a:ext cx="3627245" cy="336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000286" y="4415739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71411" y="4751744"/>
            <a:ext cx="3656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7606824" y="4415739"/>
            <a:ext cx="3627245" cy="336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257592" y="473704"/>
            <a:ext cx="5676315" cy="560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00286" y="2184165"/>
            <a:ext cx="36561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77949" y="4752599"/>
            <a:ext cx="3656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635699" y="2184164"/>
            <a:ext cx="3656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105375" y="1472868"/>
            <a:ext cx="0" cy="1251285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06729" y="5022986"/>
            <a:ext cx="0" cy="125128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18973" y="3146311"/>
            <a:ext cx="1153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Фото, рисунок или короткая подпись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167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031"/>
          </a:xfrm>
        </p:spPr>
        <p:txBody>
          <a:bodyPr/>
          <a:lstStyle/>
          <a:p>
            <a:pPr algn="ctr"/>
            <a:r>
              <a:rPr lang="ru-RU" dirty="0" smtClean="0"/>
              <a:t>Значки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852286" y="6130144"/>
            <a:ext cx="6487427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2"/>
                </a:solidFill>
              </a:rPr>
              <a:t>! не забудьте удалить данный слайд из готовой презентации !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573809" y="1032310"/>
            <a:ext cx="904438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2"/>
                </a:solidFill>
              </a:rPr>
              <a:t>Мы подобрали для Вас значки на разную тематику. Вы можете по своему усмотрению использовать их в презентации. Вы также можете добавить собственные изображения.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26" y="2067062"/>
            <a:ext cx="743782" cy="7437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91" y="2053907"/>
            <a:ext cx="694639" cy="69463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297" y="3078735"/>
            <a:ext cx="670255" cy="67025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297" y="4987868"/>
            <a:ext cx="861737" cy="86173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962" y="5030278"/>
            <a:ext cx="764902" cy="76490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520" y="2053371"/>
            <a:ext cx="671225" cy="671225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839" y="4003679"/>
            <a:ext cx="799041" cy="79904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874" y="4013391"/>
            <a:ext cx="723346" cy="723346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29" y="4007056"/>
            <a:ext cx="794233" cy="79423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653" y="4048257"/>
            <a:ext cx="753034" cy="753034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227" y="2065071"/>
            <a:ext cx="672310" cy="67231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227" y="3011323"/>
            <a:ext cx="763385" cy="76338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363" y="5011737"/>
            <a:ext cx="897326" cy="89732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043" y="3874357"/>
            <a:ext cx="926933" cy="92693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043" y="3001798"/>
            <a:ext cx="713985" cy="713985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938" y="3066887"/>
            <a:ext cx="755371" cy="755371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09" y="5017627"/>
            <a:ext cx="768586" cy="76858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86" y="2083384"/>
            <a:ext cx="761500" cy="76150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14" y="5067571"/>
            <a:ext cx="749393" cy="749393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95325"/>
            <a:ext cx="926933" cy="92693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038" y="4148741"/>
            <a:ext cx="602631" cy="602631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133" y="3027500"/>
            <a:ext cx="798711" cy="798711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49" y="2232748"/>
            <a:ext cx="603277" cy="603277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340" y="4984650"/>
            <a:ext cx="689969" cy="689969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340" y="4022297"/>
            <a:ext cx="615392" cy="615392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811" y="3075610"/>
            <a:ext cx="615392" cy="615392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588" y="2150707"/>
            <a:ext cx="690615" cy="690615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951" y="4923110"/>
            <a:ext cx="798711" cy="798711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112" y="4003679"/>
            <a:ext cx="677791" cy="677791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185" y="2102406"/>
            <a:ext cx="689969" cy="689969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550" y="3040137"/>
            <a:ext cx="609604" cy="609604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780" y="4986380"/>
            <a:ext cx="689969" cy="689969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897" y="3876081"/>
            <a:ext cx="863736" cy="863736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535" y="4928408"/>
            <a:ext cx="788117" cy="788117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723" y="3887103"/>
            <a:ext cx="745857" cy="745857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03" y="2932404"/>
            <a:ext cx="704066" cy="704066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760" y="2895324"/>
            <a:ext cx="771545" cy="771545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8563" y="2124835"/>
            <a:ext cx="599761" cy="599761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733" y="2044480"/>
            <a:ext cx="704066" cy="70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584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122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6145731"/>
            <a:ext cx="12192000" cy="7122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74519" y="268284"/>
            <a:ext cx="11442957" cy="6321432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57839" y="316410"/>
            <a:ext cx="5676315" cy="560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50010" y="2483082"/>
            <a:ext cx="3491976" cy="17576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Этот слайд позволит Вам разместить крупную </a:t>
            </a:r>
            <a:r>
              <a:rPr lang="ru-RU" sz="1200" b="1" dirty="0" err="1">
                <a:solidFill>
                  <a:srgbClr val="C00000"/>
                </a:solidFill>
              </a:rPr>
              <a:t>инфографику</a:t>
            </a:r>
            <a:r>
              <a:rPr lang="ru-RU" sz="1200" b="1" dirty="0">
                <a:solidFill>
                  <a:srgbClr val="C00000"/>
                </a:solidFill>
              </a:rPr>
              <a:t>, большое фото и любой другой объемный </a:t>
            </a:r>
            <a:r>
              <a:rPr lang="ru-RU" sz="1200" b="1" dirty="0" smtClean="0">
                <a:solidFill>
                  <a:srgbClr val="C00000"/>
                </a:solidFill>
              </a:rPr>
              <a:t>элемент.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Постарайтесь не использовать большие текстовые блоки. 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Не </a:t>
            </a:r>
            <a:r>
              <a:rPr lang="ru-RU" sz="1200" b="1" dirty="0">
                <a:solidFill>
                  <a:srgbClr val="C00000"/>
                </a:solidFill>
              </a:rPr>
              <a:t>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912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6145731"/>
            <a:ext cx="12192000" cy="712269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6170542"/>
            <a:ext cx="12192000" cy="712269"/>
          </a:xfrm>
          <a:prstGeom prst="rect">
            <a:avLst/>
          </a:prstGeom>
          <a:solidFill>
            <a:schemeClr val="accent1">
              <a:lumMod val="7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0"/>
            <a:ext cx="12192000" cy="712269"/>
          </a:xfrm>
          <a:prstGeom prst="rect">
            <a:avLst/>
          </a:prstGeom>
          <a:solidFill>
            <a:schemeClr val="accent4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2192000" cy="712269"/>
          </a:xfrm>
          <a:prstGeom prst="rect">
            <a:avLst/>
          </a:prstGeom>
          <a:solidFill>
            <a:schemeClr val="accent1">
              <a:lumMod val="7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4519" y="268284"/>
            <a:ext cx="11442957" cy="6321432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57839" y="316410"/>
            <a:ext cx="5676315" cy="560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50010" y="2483082"/>
            <a:ext cx="3491976" cy="17576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Этот слайд позволит Вам разместить крупную </a:t>
            </a:r>
            <a:r>
              <a:rPr lang="ru-RU" sz="1200" b="1" dirty="0" err="1">
                <a:solidFill>
                  <a:srgbClr val="C00000"/>
                </a:solidFill>
              </a:rPr>
              <a:t>инфографику</a:t>
            </a:r>
            <a:r>
              <a:rPr lang="ru-RU" sz="1200" b="1" dirty="0">
                <a:solidFill>
                  <a:srgbClr val="C00000"/>
                </a:solidFill>
              </a:rPr>
              <a:t>, большое фото и любой другой объемный элемент.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Постарайтесь не использовать большие текстовые блоки. 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983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8441" b="27088"/>
          <a:stretch/>
        </p:blipFill>
        <p:spPr>
          <a:xfrm>
            <a:off x="8089644" y="0"/>
            <a:ext cx="4105564" cy="685800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089644" y="0"/>
            <a:ext cx="4102355" cy="6858000"/>
          </a:xfrm>
          <a:prstGeom prst="rect">
            <a:avLst/>
          </a:prstGeom>
          <a:solidFill>
            <a:schemeClr val="accent1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7892" y="1684421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67891" y="3022333"/>
            <a:ext cx="2435192" cy="251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136" y="4104111"/>
            <a:ext cx="11784600" cy="25024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67892" y="4744137"/>
            <a:ext cx="11136428" cy="1512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текста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567891" y="4414416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9400032" y="885046"/>
            <a:ext cx="2479215" cy="336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400032" y="1221906"/>
            <a:ext cx="24775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00136" y="547980"/>
            <a:ext cx="4431219" cy="347426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20411" y="547981"/>
            <a:ext cx="4431219" cy="34742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95746" y="1806681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91679" y="1806681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9467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88893" y="0"/>
            <a:ext cx="2403107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88900" dir="9720000" sx="99000" sy="99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0" y="962525"/>
            <a:ext cx="11800573" cy="540939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6884" y="1"/>
            <a:ext cx="2569945" cy="120315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25400" dir="6660000" sx="112000" sy="112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24A766CC-160C-4080-AE03-D5F90D05695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12" b="94384" l="1636" r="96217">
                        <a14:foregroundMark x1="9816" y1="72826" x2="6135" y2="80978"/>
                        <a14:foregroundMark x1="6135" y1="80978" x2="7975" y2="90217"/>
                        <a14:foregroundMark x1="7975" y1="90217" x2="9407" y2="81159"/>
                        <a14:foregroundMark x1="9407" y1="81159" x2="6779" y2="76627"/>
                        <a14:foregroundMark x1="6298" y1="73979" x2="10532" y2="71377"/>
                        <a14:foregroundMark x1="10532" y1="71377" x2="11350" y2="61775"/>
                        <a14:foregroundMark x1="11350" y1="61775" x2="10532" y2="65399"/>
                        <a14:foregroundMark x1="2965" y1="69384" x2="1738" y2="73732"/>
                        <a14:foregroundMark x1="3579" y1="68659" x2="2556" y2="68478"/>
                        <a14:foregroundMark x1="4703" y1="42935" x2="5726" y2="44928"/>
                        <a14:foregroundMark x1="41513" y1="30978" x2="36196" y2="33514"/>
                        <a14:foregroundMark x1="35705" y1="43828" x2="35481" y2="48551"/>
                        <a14:foregroundMark x1="36014" y1="37346" x2="35998" y2="37681"/>
                        <a14:foregroundMark x1="36196" y1="33514" x2="36105" y2="35423"/>
                        <a14:foregroundMark x1="28221" y1="41848" x2="27914" y2="41848"/>
                        <a14:foregroundMark x1="30777" y1="40942" x2="30777" y2="40942"/>
                        <a14:foregroundMark x1="31493" y1="43659" x2="31493" y2="43659"/>
                        <a14:foregroundMark x1="52498" y1="26268" x2="52965" y2="27717"/>
                        <a14:foregroundMark x1="51563" y1="23370" x2="51913" y2="24457"/>
                        <a14:foregroundMark x1="50920" y1="21377" x2="51037" y2="21739"/>
                        <a14:foregroundMark x1="67601" y1="23543" x2="66155" y2="25725"/>
                        <a14:foregroundMark x1="67937" y1="23035" x2="67644" y2="23478"/>
                        <a14:foregroundMark x1="68165" y1="22692" x2="67977" y2="22975"/>
                        <a14:foregroundMark x1="68916" y1="21558" x2="68425" y2="22299"/>
                        <a14:foregroundMark x1="82311" y1="38043" x2="81902" y2="31703"/>
                        <a14:foregroundMark x1="42638" y1="88406" x2="47342" y2="92754"/>
                        <a14:foregroundMark x1="47342" y1="92754" x2="58384" y2="89130"/>
                        <a14:foregroundMark x1="58384" y1="89130" x2="63599" y2="92754"/>
                        <a14:foregroundMark x1="63599" y1="92754" x2="67689" y2="91486"/>
                        <a14:foregroundMark x1="88195" y1="64050" x2="91296" y2="69543"/>
                        <a14:foregroundMark x1="92583" y1="72809" x2="93149" y2="74457"/>
                        <a14:foregroundMark x1="89264" y1="32790" x2="96217" y2="48188"/>
                        <a14:foregroundMark x1="96217" y1="48188" x2="96421" y2="49457"/>
                        <a14:foregroundMark x1="83333" y1="11594" x2="87628" y2="3804"/>
                        <a14:foregroundMark x1="87628" y1="3804" x2="87423" y2="1812"/>
                        <a14:foregroundMark x1="79550" y1="5254" x2="79857" y2="6703"/>
                        <a14:foregroundMark x1="9509" y1="92572" x2="9202" y2="94384"/>
                        <a14:foregroundMark x1="68200" y1="27536" x2="68200" y2="27536"/>
                        <a14:foregroundMark x1="41513" y1="38949" x2="41513" y2="38949"/>
                        <a14:backgroundMark x1="35890" y1="37681" x2="35890" y2="41123"/>
                        <a14:backgroundMark x1="36196" y1="41304" x2="35890" y2="41667"/>
                        <a14:backgroundMark x1="35685" y1="41123" x2="36196" y2="42935"/>
                        <a14:backgroundMark x1="36605" y1="36051" x2="35992" y2="37319"/>
                        <a14:backgroundMark x1="3988" y1="73551" x2="4806" y2="74819"/>
                        <a14:backgroundMark x1="6339" y1="74094" x2="6033" y2="74094"/>
                        <a14:backgroundMark x1="6237" y1="75000" x2="5419" y2="74819"/>
                        <a14:backgroundMark x1="91820" y1="69928" x2="92331" y2="71739"/>
                        <a14:backgroundMark x1="92331" y1="71558" x2="92740" y2="72645"/>
                        <a14:backgroundMark x1="91411" y1="69384" x2="91922" y2="70290"/>
                        <a14:backgroundMark x1="86810" y1="64312" x2="87219" y2="65217"/>
                        <a14:backgroundMark x1="68098" y1="23551" x2="67894" y2="22826"/>
                        <a14:backgroundMark x1="67791" y1="24094" x2="67689" y2="23913"/>
                        <a14:backgroundMark x1="68712" y1="23370" x2="68200" y2="22826"/>
                        <a14:backgroundMark x1="68405" y1="23370" x2="69121" y2="22645"/>
                        <a14:backgroundMark x1="52454" y1="24457" x2="52454" y2="26268"/>
                        <a14:backgroundMark x1="51636" y1="21739" x2="51636" y2="23370"/>
                        <a14:backgroundMark x1="36196" y1="43116" x2="35992" y2="44022"/>
                      </a14:backgroundRemoval>
                    </a14:imgEffect>
                    <a14:imgEffect>
                      <a14:brightnessContrast bright="3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30" y="1529705"/>
            <a:ext cx="6730109" cy="379859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37949" y="593193"/>
            <a:ext cx="2367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ЗАГОЛОВОК СЛАЙДА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52522" y="593193"/>
            <a:ext cx="1848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КОРОТКАЯ ПОДПИСЬ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496" y="1572491"/>
            <a:ext cx="39383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Место для </a:t>
            </a:r>
            <a:r>
              <a:rPr lang="ru-RU" dirty="0" smtClean="0">
                <a:solidFill>
                  <a:schemeClr val="bg1"/>
                </a:solidFill>
              </a:rPr>
              <a:t>текста Место </a:t>
            </a:r>
            <a:r>
              <a:rPr lang="ru-RU" dirty="0">
                <a:solidFill>
                  <a:schemeClr val="bg1"/>
                </a:solidFill>
              </a:rPr>
              <a:t>для </a:t>
            </a:r>
            <a:r>
              <a:rPr lang="ru-RU" dirty="0" smtClean="0">
                <a:solidFill>
                  <a:schemeClr val="bg1"/>
                </a:solidFill>
              </a:rPr>
              <a:t>текста </a:t>
            </a:r>
            <a:r>
              <a:rPr lang="ru-RU" dirty="0">
                <a:solidFill>
                  <a:schemeClr val="bg1"/>
                </a:solidFill>
              </a:rPr>
              <a:t>Место для текста Место для текста Место для </a:t>
            </a:r>
            <a:r>
              <a:rPr lang="ru-RU" dirty="0" smtClean="0">
                <a:solidFill>
                  <a:schemeClr val="bg1"/>
                </a:solidFill>
              </a:rPr>
              <a:t>текста 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Место для текста</a:t>
            </a:r>
          </a:p>
          <a:p>
            <a:r>
              <a:rPr lang="ru-RU" dirty="0">
                <a:solidFill>
                  <a:schemeClr val="bg1"/>
                </a:solidFill>
              </a:rPr>
              <a:t>Место для текста Место для текста Место для </a:t>
            </a:r>
            <a:r>
              <a:rPr lang="ru-RU" dirty="0" smtClean="0">
                <a:solidFill>
                  <a:schemeClr val="bg1"/>
                </a:solidFill>
              </a:rPr>
              <a:t>текста 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Место </a:t>
            </a:r>
            <a:r>
              <a:rPr lang="ru-RU" dirty="0">
                <a:solidFill>
                  <a:schemeClr val="bg1"/>
                </a:solidFill>
              </a:rPr>
              <a:t>для текста</a:t>
            </a:r>
          </a:p>
          <a:p>
            <a:r>
              <a:rPr lang="ru-RU" dirty="0">
                <a:solidFill>
                  <a:schemeClr val="bg1"/>
                </a:solidFill>
              </a:rPr>
              <a:t>Место для текста Место для текста Место для текста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Место для </a:t>
            </a:r>
            <a:r>
              <a:rPr lang="ru-RU" dirty="0" smtClean="0">
                <a:solidFill>
                  <a:schemeClr val="bg1"/>
                </a:solidFill>
              </a:rPr>
              <a:t>текста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Место </a:t>
            </a:r>
            <a:r>
              <a:rPr lang="ru-RU" dirty="0">
                <a:solidFill>
                  <a:schemeClr val="bg1"/>
                </a:solidFill>
              </a:rPr>
              <a:t>для текста Место для текста Место для текста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7277" y="5644488"/>
            <a:ext cx="6930189" cy="5355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rgbClr val="C00000"/>
                </a:solidFill>
              </a:rPr>
              <a:t>Здесь Вы можете разместить крупный объект, например, карту или статистические данные. Не забудьте удалить желтую фигуру.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099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02336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036320" y="1275190"/>
            <a:ext cx="2479215" cy="3368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37992" y="1831506"/>
            <a:ext cx="4801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6416" y="0"/>
            <a:ext cx="2645664" cy="338937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144000" y="0"/>
            <a:ext cx="2645664" cy="161205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0" y="1731264"/>
            <a:ext cx="2645664" cy="512673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76416" y="3511296"/>
            <a:ext cx="2645664" cy="334670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612167" y="1275190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54907" y="4988793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22491" y="4342462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22491" y="482859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329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548640" y="451104"/>
            <a:ext cx="10911840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6089904" y="1060704"/>
            <a:ext cx="6102096" cy="313334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8640" y="4200144"/>
            <a:ext cx="5541264" cy="26578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89904" y="4194048"/>
            <a:ext cx="6102096" cy="266395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840057" y="1817286"/>
            <a:ext cx="2479215" cy="3368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0057" y="2346147"/>
            <a:ext cx="47682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60968" y="4803647"/>
            <a:ext cx="507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96611" y="2346147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74931" y="5256854"/>
            <a:ext cx="208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Место для рисунка или фото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3080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266395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4089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8" name="Прямоугольник 7"/>
          <p:cNvSpPr/>
          <p:nvPr/>
        </p:nvSpPr>
        <p:spPr>
          <a:xfrm>
            <a:off x="3236265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7" name="Прямоугольник 6"/>
          <p:cNvSpPr/>
          <p:nvPr/>
        </p:nvSpPr>
        <p:spPr>
          <a:xfrm>
            <a:off x="6168441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9100617" y="1491386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58708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708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58435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8435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510488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10488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9431945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431945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816864" y="449080"/>
            <a:ext cx="10314432" cy="812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0457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-8332"/>
            <a:ext cx="12192000" cy="2785403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0" y="-8332"/>
            <a:ext cx="12192000" cy="2765506"/>
          </a:xfrm>
          <a:prstGeom prst="rect">
            <a:avLst/>
          </a:prstGeom>
          <a:solidFill>
            <a:schemeClr val="accent1">
              <a:lumMod val="75000"/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4089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8" name="Прямоугольник 7"/>
          <p:cNvSpPr/>
          <p:nvPr/>
        </p:nvSpPr>
        <p:spPr>
          <a:xfrm>
            <a:off x="3236265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7" name="Прямоугольник 6"/>
          <p:cNvSpPr/>
          <p:nvPr/>
        </p:nvSpPr>
        <p:spPr>
          <a:xfrm>
            <a:off x="6168441" y="1487271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9100617" y="1491386"/>
            <a:ext cx="2737815" cy="50557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58708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708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584351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84351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510488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10488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9431945" y="1848160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431945" y="2184165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816864" y="449080"/>
            <a:ext cx="10314432" cy="812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8298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345165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5852" y="2900554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8" name="Прямоугольник 7"/>
          <p:cNvSpPr/>
          <p:nvPr/>
        </p:nvSpPr>
        <p:spPr>
          <a:xfrm>
            <a:off x="3228028" y="2900554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7" name="Прямоугольник 6"/>
          <p:cNvSpPr/>
          <p:nvPr/>
        </p:nvSpPr>
        <p:spPr>
          <a:xfrm>
            <a:off x="6123628" y="2900554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6" name="Прямоугольник 5"/>
          <p:cNvSpPr/>
          <p:nvPr/>
        </p:nvSpPr>
        <p:spPr>
          <a:xfrm>
            <a:off x="9055804" y="2904669"/>
            <a:ext cx="2737815" cy="35167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542268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2268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539538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39538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465675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65675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9387132" y="3261443"/>
            <a:ext cx="1799185" cy="250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387132" y="3597448"/>
            <a:ext cx="2058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</a:t>
            </a: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816864" y="449080"/>
            <a:ext cx="10314432" cy="8124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356" y="1335073"/>
            <a:ext cx="109034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подписи Место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подписи Место для подписи Место для подписи Место для подписи Место для подписи Место для подписи Место для подписи Место для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подписи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для подписи Место для подписи Место для подписи Место для подписи Место для подписи Место для подписи Место для подписи Место для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подписи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1871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8441" b="27088"/>
          <a:stretch/>
        </p:blipFill>
        <p:spPr>
          <a:xfrm>
            <a:off x="8089644" y="0"/>
            <a:ext cx="4102356" cy="6858000"/>
          </a:xfrm>
          <a:prstGeom prst="rect">
            <a:avLst/>
          </a:prstGeom>
          <a:solidFill>
            <a:schemeClr val="bg1">
              <a:alpha val="33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8089644" y="0"/>
            <a:ext cx="4109987" cy="6858000"/>
          </a:xfrm>
          <a:prstGeom prst="rect">
            <a:avLst/>
          </a:prstGeom>
          <a:solidFill>
            <a:schemeClr val="accent1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2326" y="332231"/>
            <a:ext cx="11442957" cy="6193536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141133" y="2550153"/>
            <a:ext cx="4688660" cy="17576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C00000"/>
                </a:solidFill>
              </a:rPr>
              <a:t>Этот слайд позволит Вам разместить крупную </a:t>
            </a:r>
            <a:r>
              <a:rPr lang="ru-RU" sz="1400" b="1" dirty="0" err="1">
                <a:solidFill>
                  <a:srgbClr val="C00000"/>
                </a:solidFill>
              </a:rPr>
              <a:t>инфографику</a:t>
            </a:r>
            <a:r>
              <a:rPr lang="ru-RU" sz="1400" b="1" dirty="0">
                <a:solidFill>
                  <a:srgbClr val="C00000"/>
                </a:solidFill>
              </a:rPr>
              <a:t>, большое фото и любой другой объемный элемент.</a:t>
            </a: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C00000"/>
                </a:solidFill>
              </a:rPr>
              <a:t>Постарайтесь не использовать большие текстовые блоки. </a:t>
            </a: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96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031"/>
          </a:xfrm>
        </p:spPr>
        <p:txBody>
          <a:bodyPr/>
          <a:lstStyle/>
          <a:p>
            <a:pPr algn="ctr"/>
            <a:r>
              <a:rPr lang="ru-RU" dirty="0" smtClean="0"/>
              <a:t>Значки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852286" y="6130144"/>
            <a:ext cx="6487427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2"/>
                </a:solidFill>
              </a:rPr>
              <a:t>! не забудьте удалить данный слайд из готовой презентации !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573809" y="1032310"/>
            <a:ext cx="904438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2"/>
                </a:solidFill>
              </a:rPr>
              <a:t>Мы подобрали для Вас значки на разную тематику. Вы можете по своему усмотрению использовать их в презентации. Вы также можете добавить собственные изображения.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034" y="2943821"/>
            <a:ext cx="743782" cy="7437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355" y="3922112"/>
            <a:ext cx="659162" cy="6591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463" y="4877911"/>
            <a:ext cx="592946" cy="5929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608" y="3958296"/>
            <a:ext cx="773011" cy="7730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59" y="4797299"/>
            <a:ext cx="988833" cy="9888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716" y="3973502"/>
            <a:ext cx="773143" cy="7731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457" y="3026827"/>
            <a:ext cx="673960" cy="6739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199" y="1896537"/>
            <a:ext cx="873409" cy="8734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910" y="4819700"/>
            <a:ext cx="817195" cy="8171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702" y="1963267"/>
            <a:ext cx="694639" cy="69463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49" y="4877911"/>
            <a:ext cx="814855" cy="8148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041" y="4041543"/>
            <a:ext cx="637059" cy="6370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49" y="3943000"/>
            <a:ext cx="764773" cy="76477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525" y="3888100"/>
            <a:ext cx="743136" cy="74313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457" y="4755580"/>
            <a:ext cx="881315" cy="88131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99" y="4780570"/>
            <a:ext cx="705559" cy="7055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021" y="2170251"/>
            <a:ext cx="612218" cy="61221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021" y="2992738"/>
            <a:ext cx="723831" cy="72383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3231" y="3922112"/>
            <a:ext cx="534603" cy="53460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553" y="2108509"/>
            <a:ext cx="673960" cy="67396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103" y="3033448"/>
            <a:ext cx="674606" cy="67460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548" y="1963471"/>
            <a:ext cx="694229" cy="69422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309" y="2932775"/>
            <a:ext cx="723831" cy="72383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553" y="2826732"/>
            <a:ext cx="874055" cy="87405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764" y="2940502"/>
            <a:ext cx="646517" cy="646517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553" y="4819700"/>
            <a:ext cx="672310" cy="67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71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6977" y="3568"/>
            <a:ext cx="12218978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Rectangle 125"/>
          <p:cNvSpPr>
            <a:spLocks noChangeArrowheads="1"/>
          </p:cNvSpPr>
          <p:nvPr/>
        </p:nvSpPr>
        <p:spPr bwMode="auto">
          <a:xfrm>
            <a:off x="7853361" y="-6364088"/>
            <a:ext cx="184714" cy="36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32" tIns="45716" rIns="91432" bIns="45716" numCol="1" anchor="ctr" anchorCtr="0" compatLnSpc="1">
            <a:prstTxWarp prst="textNoShape">
              <a:avLst/>
            </a:prstTxWarp>
            <a:spAutoFit/>
          </a:bodyPr>
          <a:lstStyle/>
          <a:p>
            <a:pPr defTabSz="914321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xmlns="" id="{06A2C2AE-5583-4B0B-A08B-391491BE77C4}"/>
              </a:ext>
            </a:extLst>
          </p:cNvPr>
          <p:cNvGrpSpPr/>
          <p:nvPr/>
        </p:nvGrpSpPr>
        <p:grpSpPr>
          <a:xfrm>
            <a:off x="1" y="0"/>
            <a:ext cx="12192000" cy="808024"/>
            <a:chOff x="-16495" y="-10141"/>
            <a:chExt cx="9528704" cy="606018"/>
          </a:xfrm>
        </p:grpSpPr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66931897-AD92-4891-8C8E-92AE77412CB2}"/>
                </a:ext>
              </a:extLst>
            </p:cNvPr>
            <p:cNvSpPr/>
            <p:nvPr/>
          </p:nvSpPr>
          <p:spPr>
            <a:xfrm>
              <a:off x="155401" y="35260"/>
              <a:ext cx="419824" cy="48214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155085">
                <a:defRPr/>
              </a:pPr>
              <a:endParaRPr lang="ru-RU" sz="2300" kern="0">
                <a:solidFill>
                  <a:prstClr val="white"/>
                </a:solidFill>
                <a:latin typeface="Arial" charset="0"/>
              </a:endParaRPr>
            </a:p>
          </p:txBody>
        </p:sp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xmlns="" id="{A9777DE2-CAF6-43B9-9784-4CD12D001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36"/>
            <a:stretch/>
          </p:blipFill>
          <p:spPr>
            <a:xfrm>
              <a:off x="-16495" y="-10141"/>
              <a:ext cx="9528704" cy="606018"/>
            </a:xfrm>
            <a:prstGeom prst="roundRect">
              <a:avLst>
                <a:gd name="adj" fmla="val 0"/>
              </a:avLst>
            </a:prstGeo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C9E07386-E5F3-4F38-8BE5-C4380C929422}"/>
                </a:ext>
              </a:extLst>
            </p:cNvPr>
            <p:cNvSpPr txBox="1"/>
            <p:nvPr/>
          </p:nvSpPr>
          <p:spPr>
            <a:xfrm>
              <a:off x="1488559" y="93351"/>
              <a:ext cx="6195762" cy="419868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836">
                <a:lnSpc>
                  <a:spcPct val="80000"/>
                </a:lnSpc>
                <a:defRPr/>
              </a:pPr>
              <a:endParaRPr lang="ru-RU" sz="1400" b="1" kern="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8E519440-AC85-4368-8FE3-829E6EC2C0F9}"/>
                </a:ext>
              </a:extLst>
            </p:cNvPr>
            <p:cNvSpPr txBox="1"/>
            <p:nvPr/>
          </p:nvSpPr>
          <p:spPr>
            <a:xfrm>
              <a:off x="8672414" y="190088"/>
              <a:ext cx="763607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663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700" b="1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7" name="Rectangle 127"/>
          <p:cNvSpPr>
            <a:spLocks noChangeArrowheads="1"/>
          </p:cNvSpPr>
          <p:nvPr/>
        </p:nvSpPr>
        <p:spPr bwMode="auto">
          <a:xfrm>
            <a:off x="7853361" y="-6059287"/>
            <a:ext cx="184714" cy="36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32" tIns="45716" rIns="91432" bIns="45716" numCol="1" anchor="ctr" anchorCtr="0" compatLnSpc="1">
            <a:prstTxWarp prst="textNoShape">
              <a:avLst/>
            </a:prstTxWarp>
            <a:spAutoFit/>
          </a:bodyPr>
          <a:lstStyle/>
          <a:p>
            <a:pPr defTabSz="914321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9" name="Рисунок 2">
            <a:extLst>
              <a:ext uri="{FF2B5EF4-FFF2-40B4-BE49-F238E27FC236}">
                <a16:creationId xmlns:a16="http://schemas.microsoft.com/office/drawing/2014/main" xmlns="" id="{6389330A-FCA5-4D4B-8D2F-B37F02C96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61" y="55571"/>
            <a:ext cx="631644" cy="72466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xmlns="" id="{02142189-F8D2-48AE-8E76-3D82BDC31C7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9569"/>
          <a:stretch/>
        </p:blipFill>
        <p:spPr>
          <a:xfrm>
            <a:off x="10991968" y="80695"/>
            <a:ext cx="1114651" cy="54995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C208F39D-4CC8-4005-91D2-00D0EDFFE203}"/>
              </a:ext>
            </a:extLst>
          </p:cNvPr>
          <p:cNvSpPr txBox="1"/>
          <p:nvPr/>
        </p:nvSpPr>
        <p:spPr>
          <a:xfrm>
            <a:off x="11660823" y="175627"/>
            <a:ext cx="369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208F39D-4CC8-4005-91D2-00D0EDFFE203}"/>
              </a:ext>
            </a:extLst>
          </p:cNvPr>
          <p:cNvSpPr txBox="1"/>
          <p:nvPr/>
        </p:nvSpPr>
        <p:spPr>
          <a:xfrm>
            <a:off x="882621" y="219593"/>
            <a:ext cx="6914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ЗАДАЧИ И ФУНКЦИИ ПСИХОЛОГИЧЕСКОЙ СЛУЖБЫ ВС РФ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C208F39D-4CC8-4005-91D2-00D0EDFFE203}"/>
              </a:ext>
            </a:extLst>
          </p:cNvPr>
          <p:cNvSpPr txBox="1"/>
          <p:nvPr/>
        </p:nvSpPr>
        <p:spPr>
          <a:xfrm>
            <a:off x="465581" y="920163"/>
            <a:ext cx="1145549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Предназначение психологической службы ВС РФ:</a:t>
            </a:r>
          </a:p>
          <a:p>
            <a:pPr algn="ctr"/>
            <a:endParaRPr lang="ru-RU" sz="500" b="1" dirty="0"/>
          </a:p>
          <a:p>
            <a:pPr algn="just"/>
            <a:r>
              <a:rPr lang="ru-RU" sz="1600" b="1" dirty="0"/>
              <a:t>обеспечение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психологической готовности </a:t>
            </a:r>
            <a:r>
              <a:rPr lang="ru-RU" sz="1600" b="1" dirty="0"/>
              <a:t>личного состава ВС РФ к выполнению задач по предназначению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в любых </a:t>
            </a:r>
            <a:r>
              <a:rPr lang="ru-RU" sz="1600" b="1" dirty="0"/>
              <a:t>условиях обстановки,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психологического благополучия</a:t>
            </a:r>
            <a:r>
              <a:rPr lang="ru-RU" sz="1600" b="1" i="1" dirty="0"/>
              <a:t> </a:t>
            </a:r>
            <a:r>
              <a:rPr lang="ru-RU" sz="1600" b="1" dirty="0"/>
              <a:t>и поддержания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психического здоровья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208F39D-4CC8-4005-91D2-00D0EDFFE203}"/>
              </a:ext>
            </a:extLst>
          </p:cNvPr>
          <p:cNvSpPr txBox="1"/>
          <p:nvPr/>
        </p:nvSpPr>
        <p:spPr>
          <a:xfrm>
            <a:off x="552173" y="2013841"/>
            <a:ext cx="141397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b="1" dirty="0"/>
              <a:t>Целевые категории:</a:t>
            </a: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705981" y="1961196"/>
            <a:ext cx="1647457" cy="576254"/>
          </a:xfrm>
          <a:prstGeom prst="round2Diag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военнослужащие </a:t>
            </a:r>
            <a:r>
              <a:rPr lang="ru-RU" sz="1200" b="1" dirty="0" smtClean="0">
                <a:solidFill>
                  <a:schemeClr val="tx1"/>
                </a:solidFill>
              </a:rPr>
              <a:t/>
            </a:r>
            <a:br>
              <a:rPr lang="ru-RU" sz="1200" b="1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ВС </a:t>
            </a:r>
            <a:r>
              <a:rPr lang="ru-RU" sz="1200" b="1" dirty="0">
                <a:solidFill>
                  <a:schemeClr val="tx1"/>
                </a:solidFill>
              </a:rPr>
              <a:t>РФ</a:t>
            </a: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3631541" y="1961197"/>
            <a:ext cx="1647457" cy="566439"/>
          </a:xfrm>
          <a:prstGeom prst="round2Diag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члены семей военнослужащих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5540163" y="1960739"/>
            <a:ext cx="1937717" cy="566439"/>
          </a:xfrm>
          <a:prstGeom prst="round2Diag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гражданский персонал ВС РФ</a:t>
            </a: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7751132" y="1960738"/>
            <a:ext cx="1937717" cy="566439"/>
          </a:xfrm>
          <a:prstGeom prst="round2Diag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обучающиеся общеобразовательных организаций МО РФ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7255" y="3332993"/>
            <a:ext cx="2556000" cy="335958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208F39D-4CC8-4005-91D2-00D0EDFFE203}"/>
              </a:ext>
            </a:extLst>
          </p:cNvPr>
          <p:cNvSpPr txBox="1"/>
          <p:nvPr/>
        </p:nvSpPr>
        <p:spPr>
          <a:xfrm>
            <a:off x="550153" y="2699514"/>
            <a:ext cx="89359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Задачи и функции психологической службы ВС РФ:</a:t>
            </a:r>
          </a:p>
          <a:p>
            <a:pPr algn="ctr"/>
            <a:endParaRPr lang="ru-RU" sz="500" b="1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689" y="5279456"/>
            <a:ext cx="2514831" cy="11033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недопущение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к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поступлению на военную службу и обучение лиц, непригодных                                    к выполнению задач                    по предназначению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7255" y="6382793"/>
            <a:ext cx="2556000" cy="31626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Задача 1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351210" y="3326517"/>
            <a:ext cx="2556000" cy="335958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378644" y="5272980"/>
            <a:ext cx="2510443" cy="11033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050" b="1" dirty="0">
                <a:solidFill>
                  <a:schemeClr val="tx2">
                    <a:lumMod val="75000"/>
                  </a:schemeClr>
                </a:solidFill>
              </a:rPr>
              <a:t>обеспечение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психологической готовности </a:t>
            </a:r>
            <a:r>
              <a:rPr lang="ru-RU" sz="1050" b="1" dirty="0">
                <a:solidFill>
                  <a:schemeClr val="tx2">
                    <a:lumMod val="75000"/>
                  </a:schemeClr>
                </a:solidFill>
              </a:rPr>
              <a:t>военнослужащих                           к выполнению задач </a:t>
            </a:r>
            <a:r>
              <a:rPr lang="ru-RU" sz="1050" b="1" dirty="0" smtClean="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1050" b="1" dirty="0">
                <a:solidFill>
                  <a:schemeClr val="tx2">
                    <a:lumMod val="75000"/>
                  </a:schemeClr>
                </a:solidFill>
              </a:rPr>
              <a:t>предназначению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351210" y="6376317"/>
            <a:ext cx="2556000" cy="31626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Задача 2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028900" y="3317167"/>
            <a:ext cx="2556000" cy="335958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056334" y="5583424"/>
            <a:ext cx="2520000" cy="7835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050" b="1" dirty="0">
                <a:solidFill>
                  <a:schemeClr val="tx2">
                    <a:lumMod val="75000"/>
                  </a:schemeClr>
                </a:solidFill>
              </a:rPr>
              <a:t>обеспечение поддержания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психологического благополучия и психического здоровья</a:t>
            </a:r>
            <a:endParaRPr lang="ru-RU" sz="105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028900" y="6366967"/>
            <a:ext cx="2556000" cy="31626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Задача 3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8703184" y="3332993"/>
            <a:ext cx="2556000" cy="335958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8722151" y="5279456"/>
            <a:ext cx="2520000" cy="11033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050" b="1" dirty="0">
                <a:solidFill>
                  <a:schemeClr val="tx2">
                    <a:lumMod val="75000"/>
                  </a:schemeClr>
                </a:solidFill>
              </a:rPr>
              <a:t>проведение мероприятий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социологического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и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психологического мониторинга</a:t>
            </a:r>
          </a:p>
          <a:p>
            <a:pPr algn="ctr">
              <a:lnSpc>
                <a:spcPct val="90000"/>
              </a:lnSpc>
            </a:pPr>
            <a:r>
              <a:rPr lang="ru-RU" sz="1050" b="1" dirty="0">
                <a:solidFill>
                  <a:schemeClr val="tx2">
                    <a:lumMod val="75000"/>
                  </a:schemeClr>
                </a:solidFill>
              </a:rPr>
              <a:t>в ВС РФ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8703184" y="6382793"/>
            <a:ext cx="2556000" cy="31626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Задача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6114" y="3510979"/>
            <a:ext cx="2556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ППО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 в воинских частях, военных ВУЗах, ПОВСК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6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участие в мероприятиях определения </a:t>
            </a:r>
            <a:r>
              <a:rPr lang="ru-RU" sz="1100" b="1" dirty="0">
                <a:solidFill>
                  <a:srgbClr val="36421A"/>
                </a:solidFill>
              </a:rPr>
              <a:t>психологической готовности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 к обучению в довузах МО РФ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6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участие в методическом обеспечении </a:t>
            </a:r>
            <a:r>
              <a:rPr lang="ru-RU" sz="1100" b="1" dirty="0">
                <a:solidFill>
                  <a:srgbClr val="36421A"/>
                </a:solidFill>
              </a:rPr>
              <a:t>ППО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 в ВК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324620" y="3539139"/>
            <a:ext cx="255600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проведение психологических мероприятий </a:t>
            </a:r>
            <a:r>
              <a:rPr lang="ru-RU" sz="1100" b="1" dirty="0">
                <a:solidFill>
                  <a:srgbClr val="36421A"/>
                </a:solidFill>
              </a:rPr>
              <a:t>по допуску</a:t>
            </a:r>
          </a:p>
          <a:p>
            <a:endParaRPr lang="ru-RU" sz="6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участие в методическом обеспечении и проведении мероприятий </a:t>
            </a:r>
            <a:r>
              <a:rPr lang="ru-RU" sz="1100" b="1" dirty="0">
                <a:solidFill>
                  <a:srgbClr val="36421A"/>
                </a:solidFill>
              </a:rPr>
              <a:t>психологической подготовки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, в </a:t>
            </a:r>
            <a:r>
              <a:rPr lang="ru-RU" sz="1100" b="1" dirty="0" err="1">
                <a:solidFill>
                  <a:schemeClr val="bg2">
                    <a:lumMod val="10000"/>
                  </a:schemeClr>
                </a:solidFill>
              </a:rPr>
              <a:t>т.ч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защиты </a:t>
            </a: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11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</a:rPr>
              <a:t>от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НИПВ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009411" y="3410519"/>
            <a:ext cx="2556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проведение мероприятий  </a:t>
            </a:r>
            <a:r>
              <a:rPr lang="ru-RU" sz="900" b="1" dirty="0" smtClean="0">
                <a:solidFill>
                  <a:schemeClr val="bg2">
                    <a:lumMod val="10000"/>
                  </a:schemeClr>
                </a:solidFill>
              </a:rPr>
              <a:t>по </a:t>
            </a:r>
            <a:r>
              <a:rPr lang="ru-RU" sz="900" b="1" dirty="0">
                <a:solidFill>
                  <a:srgbClr val="36421A"/>
                </a:solidFill>
              </a:rPr>
              <a:t>психологической помощи</a:t>
            </a: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, коррекции и поддержки</a:t>
            </a:r>
          </a:p>
          <a:p>
            <a:endParaRPr lang="ru-RU" sz="3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проведение мероприятий  </a:t>
            </a:r>
            <a:r>
              <a:rPr lang="ru-RU" sz="9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по психологической </a:t>
            </a:r>
            <a:r>
              <a:rPr lang="ru-RU" sz="900" b="1" dirty="0">
                <a:solidFill>
                  <a:srgbClr val="36421A"/>
                </a:solidFill>
              </a:rPr>
              <a:t>профилактике </a:t>
            </a: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отклоняющегося поведения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3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участие в мероприятиях </a:t>
            </a:r>
            <a:r>
              <a:rPr lang="ru-RU" sz="9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900" b="1" dirty="0">
                <a:solidFill>
                  <a:srgbClr val="36421A"/>
                </a:solidFill>
              </a:rPr>
              <a:t>по недопущению самоубийств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3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проведение мероприятий  </a:t>
            </a:r>
            <a:r>
              <a:rPr lang="ru-RU" sz="900" b="1" dirty="0" smtClean="0">
                <a:solidFill>
                  <a:schemeClr val="bg2">
                    <a:lumMod val="10000"/>
                  </a:schemeClr>
                </a:solidFill>
              </a:rPr>
              <a:t>по </a:t>
            </a:r>
            <a:r>
              <a:rPr lang="ru-RU" sz="900" b="1" dirty="0">
                <a:solidFill>
                  <a:srgbClr val="36421A"/>
                </a:solidFill>
              </a:rPr>
              <a:t>психологическому просвещению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4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900" b="1" dirty="0">
                <a:solidFill>
                  <a:schemeClr val="bg2">
                    <a:lumMod val="10000"/>
                  </a:schemeClr>
                </a:solidFill>
              </a:rPr>
              <a:t>участие в диагностических, коррекционных и реабилитационных мероприятиях </a:t>
            </a:r>
            <a:r>
              <a:rPr lang="ru-RU" sz="900" b="1" dirty="0">
                <a:solidFill>
                  <a:srgbClr val="36421A"/>
                </a:solidFill>
              </a:rPr>
              <a:t>в военно-медицинских организациях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722151" y="3555562"/>
            <a:ext cx="25560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проведение </a:t>
            </a:r>
            <a:r>
              <a:rPr lang="ru-RU" sz="1100" b="1" dirty="0">
                <a:solidFill>
                  <a:srgbClr val="36421A"/>
                </a:solidFill>
              </a:rPr>
              <a:t>психологического мониторинга</a:t>
            </a:r>
          </a:p>
          <a:p>
            <a:endParaRPr lang="ru-RU" sz="6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проведение </a:t>
            </a:r>
            <a:r>
              <a:rPr lang="ru-RU" sz="1100" b="1" dirty="0">
                <a:solidFill>
                  <a:srgbClr val="36421A"/>
                </a:solidFill>
              </a:rPr>
              <a:t>социологического мониторинга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400" b="1" dirty="0">
              <a:solidFill>
                <a:schemeClr val="bg2">
                  <a:lumMod val="1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100" b="1" dirty="0">
                <a:solidFill>
                  <a:schemeClr val="bg2">
                    <a:lumMod val="10000"/>
                  </a:schemeClr>
                </a:solidFill>
              </a:rPr>
              <a:t>экспертный анализ значимых событий  </a:t>
            </a:r>
            <a:r>
              <a:rPr lang="ru-RU" sz="1100" b="1" dirty="0" smtClean="0">
                <a:solidFill>
                  <a:srgbClr val="36421A"/>
                </a:solidFill>
              </a:rPr>
              <a:t>с </a:t>
            </a:r>
            <a:r>
              <a:rPr lang="ru-RU" sz="1100" b="1" dirty="0">
                <a:solidFill>
                  <a:srgbClr val="36421A"/>
                </a:solidFill>
              </a:rPr>
              <a:t>участием личного состава ВС РФ</a:t>
            </a:r>
          </a:p>
        </p:txBody>
      </p:sp>
    </p:spTree>
    <p:extLst>
      <p:ext uri="{BB962C8B-B14F-4D97-AF65-F5344CB8AC3E}">
        <p14:creationId xmlns:p14="http://schemas.microsoft.com/office/powerpoint/2010/main" val="4107903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601730"/>
            <a:ext cx="12192000" cy="125627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355" t="24292" r="43658" b="28044"/>
          <a:stretch/>
        </p:blipFill>
        <p:spPr>
          <a:xfrm>
            <a:off x="541289" y="668681"/>
            <a:ext cx="2469197" cy="5606492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155092" y="668681"/>
            <a:ext cx="8427308" cy="5606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1167" y="1832818"/>
            <a:ext cx="7010400" cy="220436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ru-RU" sz="4400" b="1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ПРЕЗЕНТАЦИИ</a:t>
            </a:r>
            <a:endParaRPr lang="ru-RU" sz="4400" b="1" kern="1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38831" y="4146337"/>
            <a:ext cx="6952735" cy="691335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Должность, фамилия и инициалы автора презентации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221" y="668681"/>
            <a:ext cx="2504303" cy="5606492"/>
          </a:xfrm>
          <a:prstGeom prst="rect">
            <a:avLst/>
          </a:prstGeom>
          <a:solidFill>
            <a:schemeClr val="accent3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11426" y="1387974"/>
            <a:ext cx="19358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Здесь Вы можете </a:t>
            </a:r>
          </a:p>
          <a:p>
            <a:r>
              <a:rPr lang="ru-RU" dirty="0" smtClean="0"/>
              <a:t>(по желанию) разместить сопутствующую фотографию или рисунок. </a:t>
            </a:r>
          </a:p>
          <a:p>
            <a:r>
              <a:rPr lang="ru-RU" dirty="0" smtClean="0"/>
              <a:t>Выбирайте черно-белые изображения или изображения в приглушенных (не ярких) тонах. </a:t>
            </a:r>
            <a:r>
              <a:rPr lang="ru-RU" dirty="0" smtClean="0">
                <a:solidFill>
                  <a:srgbClr val="C00000"/>
                </a:solidFill>
              </a:rPr>
              <a:t>Пожалуйста, не забудьте удалить данный </a:t>
            </a:r>
            <a:r>
              <a:rPr lang="ru-RU" dirty="0" smtClean="0">
                <a:solidFill>
                  <a:srgbClr val="C00000"/>
                </a:solidFill>
              </a:rPr>
              <a:t>текст.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46" y="2074295"/>
            <a:ext cx="1834889" cy="472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318213" y="1319665"/>
            <a:ext cx="64733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ВОЕННЫЙ УНИВЕРСИТЕТ ИМЕНИ КНЯЗЯ АЛЕКСАНДРА НЕВСКОГО</a:t>
            </a:r>
            <a:endParaRPr lang="ru-RU" sz="11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831" y="1187247"/>
            <a:ext cx="355815" cy="44484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7" name="Овал 16"/>
          <p:cNvSpPr/>
          <p:nvPr/>
        </p:nvSpPr>
        <p:spPr>
          <a:xfrm>
            <a:off x="7653868" y="4330505"/>
            <a:ext cx="4157132" cy="242366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Рекомендуем Вам использовать шрифт </a:t>
            </a:r>
            <a:r>
              <a:rPr lang="en-US" sz="1200" b="1" dirty="0" smtClean="0">
                <a:solidFill>
                  <a:srgbClr val="C00000"/>
                </a:solidFill>
              </a:rPr>
              <a:t>Arial</a:t>
            </a:r>
            <a:r>
              <a:rPr lang="ru-RU" sz="1200" b="1" dirty="0" smtClean="0">
                <a:solidFill>
                  <a:srgbClr val="C00000"/>
                </a:solidFill>
              </a:rPr>
              <a:t> для всех текстовых блоков. </a:t>
            </a:r>
            <a:r>
              <a:rPr lang="ru-RU" sz="1200" b="1" dirty="0" smtClean="0">
                <a:solidFill>
                  <a:srgbClr val="C00000"/>
                </a:solidFill>
              </a:rPr>
              <a:t/>
            </a:r>
            <a:br>
              <a:rPr lang="ru-RU" sz="1200" b="1" dirty="0" smtClean="0">
                <a:solidFill>
                  <a:srgbClr val="C00000"/>
                </a:solidFill>
              </a:rPr>
            </a:br>
            <a:r>
              <a:rPr lang="ru-RU" sz="1200" b="1" dirty="0" smtClean="0">
                <a:solidFill>
                  <a:srgbClr val="C00000"/>
                </a:solidFill>
              </a:rPr>
              <a:t>По </a:t>
            </a:r>
            <a:r>
              <a:rPr lang="ru-RU" sz="1200" b="1" dirty="0" smtClean="0">
                <a:solidFill>
                  <a:srgbClr val="C00000"/>
                </a:solidFill>
              </a:rPr>
              <a:t>своему усмотрению Вы можете менять начертание (курсив, жирный). 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Также рекомендуем выделять заголовки жирным начертанием и не использовать шрифт меньше 16 кегеля.</a:t>
            </a:r>
          </a:p>
          <a:p>
            <a:pPr algn="ctr">
              <a:lnSpc>
                <a:spcPct val="90000"/>
              </a:lnSpc>
            </a:pPr>
            <a:r>
              <a:rPr lang="ru-RU" sz="1400" b="1" dirty="0" smtClean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775982" y="1538302"/>
            <a:ext cx="3835400" cy="16511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036671" y="1820580"/>
            <a:ext cx="3378202" cy="130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На этом слайде мы разместили эмблемы почётные знаки ВУ МО. </a:t>
            </a:r>
            <a:r>
              <a:rPr lang="ru-RU" sz="1200" b="1" dirty="0">
                <a:solidFill>
                  <a:srgbClr val="C00000"/>
                </a:solidFill>
              </a:rPr>
              <a:t>При необходимости, при оформлении слайда, Вы можете перемещать их и расставлять в </a:t>
            </a:r>
            <a:r>
              <a:rPr lang="ru-RU" sz="1200" b="1" dirty="0" smtClean="0">
                <a:solidFill>
                  <a:srgbClr val="C00000"/>
                </a:solidFill>
              </a:rPr>
              <a:t>необходимом </a:t>
            </a:r>
            <a:r>
              <a:rPr lang="ru-RU" sz="1200" b="1" dirty="0">
                <a:solidFill>
                  <a:srgbClr val="C00000"/>
                </a:solidFill>
              </a:rPr>
              <a:t>для </a:t>
            </a:r>
            <a:r>
              <a:rPr lang="ru-RU" sz="1200" b="1" dirty="0" smtClean="0">
                <a:solidFill>
                  <a:srgbClr val="C00000"/>
                </a:solidFill>
              </a:rPr>
              <a:t>Вас порядке. </a:t>
            </a:r>
            <a:br>
              <a:rPr lang="ru-RU" sz="1200" b="1" dirty="0" smtClean="0">
                <a:solidFill>
                  <a:srgbClr val="C0000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Не </a:t>
            </a:r>
            <a:r>
              <a:rPr lang="ru-RU" sz="1400" b="1" dirty="0">
                <a:solidFill>
                  <a:srgbClr val="C00000"/>
                </a:solidFill>
              </a:rPr>
              <a:t>забудьте удалить эту желтую фигуру.</a:t>
            </a:r>
          </a:p>
          <a:p>
            <a:pPr algn="ctr"/>
            <a:endParaRPr lang="ru-RU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743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0" y="-14068"/>
            <a:ext cx="12192000" cy="2785403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377952"/>
            <a:ext cx="12192000" cy="2373486"/>
          </a:xfrm>
          <a:prstGeom prst="rect">
            <a:avLst/>
          </a:prstGeom>
          <a:solidFill>
            <a:schemeClr val="accent3">
              <a:lumMod val="60000"/>
              <a:lumOff val="40000"/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972065" y="1586493"/>
            <a:ext cx="10247870" cy="231895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72065" y="4003588"/>
            <a:ext cx="10247870" cy="231895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72065" y="587909"/>
            <a:ext cx="7010400" cy="558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817708" y="263612"/>
            <a:ext cx="3196281" cy="16146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На этом слайде удобно разместить содержание презентации или план лекции (при необходимости). 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rgbClr val="C00000"/>
                </a:solidFill>
              </a:rPr>
              <a:t>Не 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075935" y="2459416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965622" y="2459416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5622" y="2745969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495535" y="2423436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385222" y="2423436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5222" y="2709989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075935" y="4753109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03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965622" y="4753109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65622" y="5039662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495535" y="4717129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385222" y="4717129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85222" y="5003682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268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71" b="52560"/>
          <a:stretch/>
        </p:blipFill>
        <p:spPr>
          <a:xfrm>
            <a:off x="-20595" y="-23115"/>
            <a:ext cx="12233189" cy="2785403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2751438"/>
          </a:xfrm>
          <a:prstGeom prst="rect">
            <a:avLst/>
          </a:prstGeom>
          <a:solidFill>
            <a:schemeClr val="accent3">
              <a:lumMod val="60000"/>
              <a:lumOff val="40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972065" y="1558870"/>
            <a:ext cx="10247870" cy="158331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72065" y="3228764"/>
            <a:ext cx="10247870" cy="16151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972065" y="4930500"/>
            <a:ext cx="10247870" cy="159069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406400" dist="152400" dir="186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72065" y="587909"/>
            <a:ext cx="7010400" cy="558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817708" y="263612"/>
            <a:ext cx="3196281" cy="16146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srgbClr val="C00000"/>
                </a:solidFill>
              </a:rPr>
              <a:t>Вы также можете разместить здесь цели или задачи </a:t>
            </a:r>
            <a:r>
              <a:rPr lang="ru-RU" sz="1200" b="1" dirty="0" smtClean="0">
                <a:solidFill>
                  <a:srgbClr val="C00000"/>
                </a:solidFill>
              </a:rPr>
              <a:t>занятия. Не </a:t>
            </a:r>
            <a:r>
              <a:rPr lang="ru-RU" sz="1200" b="1" dirty="0">
                <a:solidFill>
                  <a:srgbClr val="C00000"/>
                </a:solidFill>
              </a:rPr>
              <a:t>забудьте удалить эту желтую фигуру.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075935" y="200078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965622" y="200078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5622" y="228734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495535" y="196480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385222" y="196480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5222" y="225136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075935" y="3693750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965622" y="3693750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65622" y="3980303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495535" y="3657770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385222" y="3657770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85222" y="3944323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2075935" y="536636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05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965622" y="536636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65622" y="565292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6495535" y="5330388"/>
            <a:ext cx="704335" cy="7043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/>
              <a:t>06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385222" y="5330388"/>
            <a:ext cx="286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ПЛАНА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85222" y="5616941"/>
            <a:ext cx="286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пункта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865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61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5249" r="37944" b="27088"/>
          <a:stretch/>
        </p:blipFill>
        <p:spPr>
          <a:xfrm>
            <a:off x="-56270" y="-36955"/>
            <a:ext cx="4178104" cy="695826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4109987" cy="685800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7892" y="1684421"/>
            <a:ext cx="2435192" cy="1106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 СЛАЙДА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67891" y="3022333"/>
            <a:ext cx="2435192" cy="251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76473" y="625754"/>
            <a:ext cx="8427308" cy="5606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0" dist="381000" dir="2700000" sx="97000" sy="97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109989" y="1972061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7956886" y="1972060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4109988" y="1642340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7956885" y="1636296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4109988" y="3935726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7956885" y="3935725"/>
            <a:ext cx="3234089" cy="133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может быть любой поясняющий текст или подзаголовок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>
          <a:xfrm>
            <a:off x="4109987" y="3606005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7956884" y="3599961"/>
            <a:ext cx="3234089" cy="281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Заголовок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3654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Военный Университет">
      <a:dk1>
        <a:sysClr val="windowText" lastClr="000000"/>
      </a:dk1>
      <a:lt1>
        <a:sysClr val="window" lastClr="FFFFFF"/>
      </a:lt1>
      <a:dk2>
        <a:srgbClr val="555A3B"/>
      </a:dk2>
      <a:lt2>
        <a:srgbClr val="EBDDC3"/>
      </a:lt2>
      <a:accent1>
        <a:srgbClr val="94B6D2"/>
      </a:accent1>
      <a:accent2>
        <a:srgbClr val="C00000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>
            <a:lumMod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2588</Words>
  <Application>Microsoft Office PowerPoint</Application>
  <PresentationFormat>Широкоэкранный</PresentationFormat>
  <Paragraphs>375</Paragraphs>
  <Slides>39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Рекомендуемые цветовые схемы</vt:lpstr>
      <vt:lpstr>Значки</vt:lpstr>
      <vt:lpstr>Значки</vt:lpstr>
      <vt:lpstr>Презентация PowerPoint</vt:lpstr>
      <vt:lpstr>ТЕМА ПРЕЗЕНТАЦИИ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ПРЕЗЕНТАЦИИ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Алекс Д.М.</dc:creator>
  <cp:lastModifiedBy>Конченко Е.С.</cp:lastModifiedBy>
  <cp:revision>65</cp:revision>
  <cp:lastPrinted>2024-01-22T06:41:22Z</cp:lastPrinted>
  <dcterms:created xsi:type="dcterms:W3CDTF">2024-01-15T08:12:47Z</dcterms:created>
  <dcterms:modified xsi:type="dcterms:W3CDTF">2024-02-02T11:53:40Z</dcterms:modified>
</cp:coreProperties>
</file>